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7" r:id="rId2"/>
    <p:sldId id="302" r:id="rId3"/>
    <p:sldId id="311" r:id="rId4"/>
    <p:sldId id="299" r:id="rId5"/>
    <p:sldId id="270" r:id="rId6"/>
    <p:sldId id="272" r:id="rId7"/>
    <p:sldId id="290" r:id="rId8"/>
    <p:sldId id="287" r:id="rId9"/>
    <p:sldId id="294" r:id="rId10"/>
    <p:sldId id="295" r:id="rId11"/>
    <p:sldId id="304" r:id="rId12"/>
    <p:sldId id="308" r:id="rId13"/>
    <p:sldId id="300" r:id="rId14"/>
    <p:sldId id="332" r:id="rId15"/>
    <p:sldId id="333" r:id="rId16"/>
    <p:sldId id="334" r:id="rId17"/>
    <p:sldId id="307" r:id="rId18"/>
    <p:sldId id="336" r:id="rId19"/>
    <p:sldId id="337" r:id="rId20"/>
    <p:sldId id="338" r:id="rId21"/>
    <p:sldId id="306" r:id="rId22"/>
    <p:sldId id="329" r:id="rId23"/>
    <p:sldId id="330" r:id="rId24"/>
    <p:sldId id="331" r:id="rId25"/>
    <p:sldId id="309" r:id="rId26"/>
    <p:sldId id="303" r:id="rId27"/>
    <p:sldId id="312" r:id="rId28"/>
    <p:sldId id="313" r:id="rId29"/>
    <p:sldId id="314" r:id="rId30"/>
    <p:sldId id="315" r:id="rId31"/>
    <p:sldId id="316" r:id="rId32"/>
    <p:sldId id="317" r:id="rId33"/>
    <p:sldId id="322" r:id="rId34"/>
    <p:sldId id="323" r:id="rId35"/>
    <p:sldId id="324" r:id="rId36"/>
    <p:sldId id="310" r:id="rId37"/>
    <p:sldId id="326" r:id="rId38"/>
    <p:sldId id="328" r:id="rId39"/>
    <p:sldId id="325" r:id="rId40"/>
    <p:sldId id="327" r:id="rId41"/>
    <p:sldId id="288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095"/>
    <a:srgbClr val="DDD9C3"/>
    <a:srgbClr val="D6C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7" autoAdjust="0"/>
    <p:restoredTop sz="94700"/>
  </p:normalViewPr>
  <p:slideViewPr>
    <p:cSldViewPr>
      <p:cViewPr varScale="1">
        <p:scale>
          <a:sx n="68" d="100"/>
          <a:sy n="68" d="100"/>
        </p:scale>
        <p:origin x="630" y="66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2T12:49:46.96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sdsd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50B25-914E-4476-82BD-A00077F02086}" type="datetime1">
              <a:rPr lang="en-US" smtClean="0"/>
              <a:t>8/2/2019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sdasdasdasdasdasdsa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7FDFB-808A-4EBA-BFEA-49F526D52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3022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sdsd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F6EA1-818A-4C27-B79C-199F47AD4619}" type="datetime1">
              <a:rPr lang="en-US" smtClean="0"/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sdasdasdasdasdasdsa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sdsd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445A5A2-52B5-4FAF-A3E0-E4A432A1BB99}" type="datetime1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sdasdasdasdasdasdsa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1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sdsd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0FF6EA1-818A-4C27-B79C-199F47AD4619}" type="datetime1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sdasdasdasdasdasdsa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7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174AE12-70A9-4F8F-9FE3-CAE8E8AB05AC}" type="datetime1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sdasdasdasdasdasdsa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sdsd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09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sdsd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0FF6EA1-818A-4C27-B79C-199F47AD4619}" type="datetime1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sdasdasdasdasdasdsa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8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sdsd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0FF6EA1-818A-4C27-B79C-199F47AD4619}" type="datetime1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sdasdasdasdasdasdsa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sdsd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0FF6EA1-818A-4C27-B79C-199F47AD4619}" type="datetime1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sdasdasdasdasdasdsa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8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448" y="3043730"/>
            <a:ext cx="5471438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BC446-DB02-4E12-821E-C3EB0F61CC50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4137" y="5357596"/>
            <a:ext cx="5480275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394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A7A0-4D2E-42EA-8C8C-603C2B8FF974}" type="datetime1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6A47-BEFB-4440-A0BD-25451EB9D1D1}" type="datetime1">
              <a:rPr lang="en-US" smtClean="0"/>
              <a:t>8/2/2019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9378-9076-49DC-BE9D-7DB5A27BFE61}" type="datetime1">
              <a:rPr lang="en-US" smtClean="0"/>
              <a:t>8/2/2019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249E7-1146-40B2-816B-38A728CA43D6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2" r:id="rId3"/>
    <p:sldLayoutId id="2147483654" r:id="rId4"/>
    <p:sldLayoutId id="2147483655" r:id="rId5"/>
  </p:sldLayoutIdLst>
  <p:hf hdr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8" Type="http://schemas.openxmlformats.org/officeDocument/2006/relationships/image" Target="../media/image7.svg"/><Relationship Id="rId12" Type="http://schemas.openxmlformats.org/officeDocument/2006/relationships/image" Target="../media/image11.svg"/><Relationship Id="rId17" Type="http://schemas.openxmlformats.org/officeDocument/2006/relationships/image" Target="../media/image12.png"/><Relationship Id="rId2" Type="http://schemas.openxmlformats.org/officeDocument/2006/relationships/image" Target="../media/image7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0.png"/><Relationship Id="rId19" Type="http://schemas.openxmlformats.org/officeDocument/2006/relationships/image" Target="../media/image14.png"/><Relationship Id="rId10" Type="http://schemas.openxmlformats.org/officeDocument/2006/relationships/image" Target="../media/image9.sv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comments" Target="../comments/commen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.com/blog/data-scientist-skill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36915"/>
            <a:ext cx="12188825" cy="2121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26064" y="1849603"/>
            <a:ext cx="4154303" cy="745924"/>
          </a:xfrm>
        </p:spPr>
        <p:txBody>
          <a:bodyPr/>
          <a:lstStyle/>
          <a:p>
            <a:r>
              <a:rPr lang="en-US" sz="5400" dirty="0" smtClean="0"/>
              <a:t>Data Science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841809" y="2856786"/>
            <a:ext cx="5480275" cy="738404"/>
          </a:xfrm>
        </p:spPr>
        <p:txBody>
          <a:bodyPr>
            <a:normAutofit/>
          </a:bodyPr>
          <a:lstStyle/>
          <a:p>
            <a:r>
              <a:rPr lang="en-US" b="1" kern="0" dirty="0" smtClean="0">
                <a:solidFill>
                  <a:schemeClr val="accent2">
                    <a:lumMod val="50000"/>
                  </a:schemeClr>
                </a:solidFill>
              </a:rPr>
              <a:t>Presented by :</a:t>
            </a:r>
          </a:p>
          <a:p>
            <a:r>
              <a:rPr lang="en-US" b="1" kern="0" dirty="0" smtClean="0">
                <a:solidFill>
                  <a:schemeClr val="accent2">
                    <a:lumMod val="50000"/>
                  </a:schemeClr>
                </a:solidFill>
              </a:rPr>
              <a:t>DAABOUL Abdallah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429578" y="990600"/>
            <a:ext cx="5084434" cy="5084434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>
            <a:outerShdw blurRad="254000" dir="18900000" sy="23000" kx="-1200000" algn="b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6165800" y="2163351"/>
            <a:ext cx="3611990" cy="3611990"/>
          </a:xfrm>
          <a:prstGeom prst="ellipse">
            <a:avLst/>
          </a:prstGeom>
          <a:solidFill>
            <a:schemeClr val="bg1">
              <a:alpha val="78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841007" y="3255147"/>
            <a:ext cx="2261577" cy="2261577"/>
          </a:xfrm>
          <a:prstGeom prst="ellipse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083896" y="1361927"/>
            <a:ext cx="1169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Science</a:t>
            </a:r>
            <a:endParaRPr 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65338" y="2490484"/>
            <a:ext cx="1169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Analysis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87214" y="4444528"/>
            <a:ext cx="1169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Mining</a:t>
            </a:r>
            <a:endParaRPr 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706895" y="3817192"/>
            <a:ext cx="529800" cy="496824"/>
            <a:chOff x="4418013" y="3259138"/>
            <a:chExt cx="1147763" cy="1076325"/>
          </a:xfrm>
          <a:solidFill>
            <a:schemeClr val="bg1"/>
          </a:solidFill>
        </p:grpSpPr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4689476" y="3606800"/>
              <a:ext cx="603250" cy="728663"/>
            </a:xfrm>
            <a:custGeom>
              <a:avLst/>
              <a:gdLst>
                <a:gd name="T0" fmla="*/ 284 w 760"/>
                <a:gd name="T1" fmla="*/ 108 h 918"/>
                <a:gd name="T2" fmla="*/ 284 w 760"/>
                <a:gd name="T3" fmla="*/ 225 h 918"/>
                <a:gd name="T4" fmla="*/ 281 w 760"/>
                <a:gd name="T5" fmla="*/ 247 h 918"/>
                <a:gd name="T6" fmla="*/ 268 w 760"/>
                <a:gd name="T7" fmla="*/ 267 h 918"/>
                <a:gd name="T8" fmla="*/ 248 w 760"/>
                <a:gd name="T9" fmla="*/ 280 h 918"/>
                <a:gd name="T10" fmla="*/ 224 w 760"/>
                <a:gd name="T11" fmla="*/ 284 h 918"/>
                <a:gd name="T12" fmla="*/ 106 w 760"/>
                <a:gd name="T13" fmla="*/ 284 h 918"/>
                <a:gd name="T14" fmla="*/ 106 w 760"/>
                <a:gd name="T15" fmla="*/ 782 h 918"/>
                <a:gd name="T16" fmla="*/ 108 w 760"/>
                <a:gd name="T17" fmla="*/ 790 h 918"/>
                <a:gd name="T18" fmla="*/ 112 w 760"/>
                <a:gd name="T19" fmla="*/ 797 h 918"/>
                <a:gd name="T20" fmla="*/ 115 w 760"/>
                <a:gd name="T21" fmla="*/ 802 h 918"/>
                <a:gd name="T22" fmla="*/ 121 w 760"/>
                <a:gd name="T23" fmla="*/ 808 h 918"/>
                <a:gd name="T24" fmla="*/ 128 w 760"/>
                <a:gd name="T25" fmla="*/ 812 h 918"/>
                <a:gd name="T26" fmla="*/ 136 w 760"/>
                <a:gd name="T27" fmla="*/ 812 h 918"/>
                <a:gd name="T28" fmla="*/ 624 w 760"/>
                <a:gd name="T29" fmla="*/ 812 h 918"/>
                <a:gd name="T30" fmla="*/ 631 w 760"/>
                <a:gd name="T31" fmla="*/ 812 h 918"/>
                <a:gd name="T32" fmla="*/ 639 w 760"/>
                <a:gd name="T33" fmla="*/ 808 h 918"/>
                <a:gd name="T34" fmla="*/ 644 w 760"/>
                <a:gd name="T35" fmla="*/ 802 h 918"/>
                <a:gd name="T36" fmla="*/ 650 w 760"/>
                <a:gd name="T37" fmla="*/ 797 h 918"/>
                <a:gd name="T38" fmla="*/ 652 w 760"/>
                <a:gd name="T39" fmla="*/ 790 h 918"/>
                <a:gd name="T40" fmla="*/ 653 w 760"/>
                <a:gd name="T41" fmla="*/ 782 h 918"/>
                <a:gd name="T42" fmla="*/ 653 w 760"/>
                <a:gd name="T43" fmla="*/ 135 h 918"/>
                <a:gd name="T44" fmla="*/ 652 w 760"/>
                <a:gd name="T45" fmla="*/ 128 h 918"/>
                <a:gd name="T46" fmla="*/ 650 w 760"/>
                <a:gd name="T47" fmla="*/ 121 h 918"/>
                <a:gd name="T48" fmla="*/ 644 w 760"/>
                <a:gd name="T49" fmla="*/ 115 h 918"/>
                <a:gd name="T50" fmla="*/ 639 w 760"/>
                <a:gd name="T51" fmla="*/ 111 h 918"/>
                <a:gd name="T52" fmla="*/ 631 w 760"/>
                <a:gd name="T53" fmla="*/ 108 h 918"/>
                <a:gd name="T54" fmla="*/ 624 w 760"/>
                <a:gd name="T55" fmla="*/ 108 h 918"/>
                <a:gd name="T56" fmla="*/ 284 w 760"/>
                <a:gd name="T57" fmla="*/ 108 h 918"/>
                <a:gd name="T58" fmla="*/ 325 w 760"/>
                <a:gd name="T59" fmla="*/ 0 h 918"/>
                <a:gd name="T60" fmla="*/ 688 w 760"/>
                <a:gd name="T61" fmla="*/ 0 h 918"/>
                <a:gd name="T62" fmla="*/ 710 w 760"/>
                <a:gd name="T63" fmla="*/ 3 h 918"/>
                <a:gd name="T64" fmla="*/ 731 w 760"/>
                <a:gd name="T65" fmla="*/ 14 h 918"/>
                <a:gd name="T66" fmla="*/ 747 w 760"/>
                <a:gd name="T67" fmla="*/ 29 h 918"/>
                <a:gd name="T68" fmla="*/ 756 w 760"/>
                <a:gd name="T69" fmla="*/ 49 h 918"/>
                <a:gd name="T70" fmla="*/ 760 w 760"/>
                <a:gd name="T71" fmla="*/ 73 h 918"/>
                <a:gd name="T72" fmla="*/ 760 w 760"/>
                <a:gd name="T73" fmla="*/ 846 h 918"/>
                <a:gd name="T74" fmla="*/ 756 w 760"/>
                <a:gd name="T75" fmla="*/ 868 h 918"/>
                <a:gd name="T76" fmla="*/ 747 w 760"/>
                <a:gd name="T77" fmla="*/ 889 h 918"/>
                <a:gd name="T78" fmla="*/ 731 w 760"/>
                <a:gd name="T79" fmla="*/ 905 h 918"/>
                <a:gd name="T80" fmla="*/ 710 w 760"/>
                <a:gd name="T81" fmla="*/ 914 h 918"/>
                <a:gd name="T82" fmla="*/ 688 w 760"/>
                <a:gd name="T83" fmla="*/ 918 h 918"/>
                <a:gd name="T84" fmla="*/ 73 w 760"/>
                <a:gd name="T85" fmla="*/ 918 h 918"/>
                <a:gd name="T86" fmla="*/ 49 w 760"/>
                <a:gd name="T87" fmla="*/ 914 h 918"/>
                <a:gd name="T88" fmla="*/ 29 w 760"/>
                <a:gd name="T89" fmla="*/ 905 h 918"/>
                <a:gd name="T90" fmla="*/ 14 w 760"/>
                <a:gd name="T91" fmla="*/ 889 h 918"/>
                <a:gd name="T92" fmla="*/ 3 w 760"/>
                <a:gd name="T93" fmla="*/ 868 h 918"/>
                <a:gd name="T94" fmla="*/ 0 w 760"/>
                <a:gd name="T95" fmla="*/ 846 h 918"/>
                <a:gd name="T96" fmla="*/ 0 w 760"/>
                <a:gd name="T97" fmla="*/ 324 h 918"/>
                <a:gd name="T98" fmla="*/ 3 w 760"/>
                <a:gd name="T99" fmla="*/ 298 h 918"/>
                <a:gd name="T100" fmla="*/ 12 w 760"/>
                <a:gd name="T101" fmla="*/ 276 h 918"/>
                <a:gd name="T102" fmla="*/ 27 w 760"/>
                <a:gd name="T103" fmla="*/ 256 h 918"/>
                <a:gd name="T104" fmla="*/ 257 w 760"/>
                <a:gd name="T105" fmla="*/ 27 h 918"/>
                <a:gd name="T106" fmla="*/ 277 w 760"/>
                <a:gd name="T107" fmla="*/ 13 h 918"/>
                <a:gd name="T108" fmla="*/ 299 w 760"/>
                <a:gd name="T109" fmla="*/ 3 h 918"/>
                <a:gd name="T110" fmla="*/ 325 w 760"/>
                <a:gd name="T111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0" h="918">
                  <a:moveTo>
                    <a:pt x="284" y="108"/>
                  </a:moveTo>
                  <a:lnTo>
                    <a:pt x="284" y="225"/>
                  </a:lnTo>
                  <a:lnTo>
                    <a:pt x="281" y="247"/>
                  </a:lnTo>
                  <a:lnTo>
                    <a:pt x="268" y="267"/>
                  </a:lnTo>
                  <a:lnTo>
                    <a:pt x="248" y="280"/>
                  </a:lnTo>
                  <a:lnTo>
                    <a:pt x="224" y="284"/>
                  </a:lnTo>
                  <a:lnTo>
                    <a:pt x="106" y="284"/>
                  </a:lnTo>
                  <a:lnTo>
                    <a:pt x="106" y="782"/>
                  </a:lnTo>
                  <a:lnTo>
                    <a:pt x="108" y="790"/>
                  </a:lnTo>
                  <a:lnTo>
                    <a:pt x="112" y="797"/>
                  </a:lnTo>
                  <a:lnTo>
                    <a:pt x="115" y="802"/>
                  </a:lnTo>
                  <a:lnTo>
                    <a:pt x="121" y="808"/>
                  </a:lnTo>
                  <a:lnTo>
                    <a:pt x="128" y="812"/>
                  </a:lnTo>
                  <a:lnTo>
                    <a:pt x="136" y="812"/>
                  </a:lnTo>
                  <a:lnTo>
                    <a:pt x="624" y="812"/>
                  </a:lnTo>
                  <a:lnTo>
                    <a:pt x="631" y="812"/>
                  </a:lnTo>
                  <a:lnTo>
                    <a:pt x="639" y="808"/>
                  </a:lnTo>
                  <a:lnTo>
                    <a:pt x="644" y="802"/>
                  </a:lnTo>
                  <a:lnTo>
                    <a:pt x="650" y="797"/>
                  </a:lnTo>
                  <a:lnTo>
                    <a:pt x="652" y="790"/>
                  </a:lnTo>
                  <a:lnTo>
                    <a:pt x="653" y="782"/>
                  </a:lnTo>
                  <a:lnTo>
                    <a:pt x="653" y="135"/>
                  </a:lnTo>
                  <a:lnTo>
                    <a:pt x="652" y="128"/>
                  </a:lnTo>
                  <a:lnTo>
                    <a:pt x="650" y="121"/>
                  </a:lnTo>
                  <a:lnTo>
                    <a:pt x="644" y="115"/>
                  </a:lnTo>
                  <a:lnTo>
                    <a:pt x="639" y="111"/>
                  </a:lnTo>
                  <a:lnTo>
                    <a:pt x="631" y="108"/>
                  </a:lnTo>
                  <a:lnTo>
                    <a:pt x="624" y="108"/>
                  </a:lnTo>
                  <a:lnTo>
                    <a:pt x="284" y="108"/>
                  </a:lnTo>
                  <a:close/>
                  <a:moveTo>
                    <a:pt x="325" y="0"/>
                  </a:moveTo>
                  <a:lnTo>
                    <a:pt x="688" y="0"/>
                  </a:lnTo>
                  <a:lnTo>
                    <a:pt x="710" y="3"/>
                  </a:lnTo>
                  <a:lnTo>
                    <a:pt x="731" y="14"/>
                  </a:lnTo>
                  <a:lnTo>
                    <a:pt x="747" y="29"/>
                  </a:lnTo>
                  <a:lnTo>
                    <a:pt x="756" y="49"/>
                  </a:lnTo>
                  <a:lnTo>
                    <a:pt x="760" y="73"/>
                  </a:lnTo>
                  <a:lnTo>
                    <a:pt x="760" y="846"/>
                  </a:lnTo>
                  <a:lnTo>
                    <a:pt x="756" y="868"/>
                  </a:lnTo>
                  <a:lnTo>
                    <a:pt x="747" y="889"/>
                  </a:lnTo>
                  <a:lnTo>
                    <a:pt x="731" y="905"/>
                  </a:lnTo>
                  <a:lnTo>
                    <a:pt x="710" y="914"/>
                  </a:lnTo>
                  <a:lnTo>
                    <a:pt x="688" y="918"/>
                  </a:lnTo>
                  <a:lnTo>
                    <a:pt x="73" y="918"/>
                  </a:lnTo>
                  <a:lnTo>
                    <a:pt x="49" y="914"/>
                  </a:lnTo>
                  <a:lnTo>
                    <a:pt x="29" y="905"/>
                  </a:lnTo>
                  <a:lnTo>
                    <a:pt x="14" y="889"/>
                  </a:lnTo>
                  <a:lnTo>
                    <a:pt x="3" y="868"/>
                  </a:lnTo>
                  <a:lnTo>
                    <a:pt x="0" y="846"/>
                  </a:lnTo>
                  <a:lnTo>
                    <a:pt x="0" y="324"/>
                  </a:lnTo>
                  <a:lnTo>
                    <a:pt x="3" y="298"/>
                  </a:lnTo>
                  <a:lnTo>
                    <a:pt x="12" y="276"/>
                  </a:lnTo>
                  <a:lnTo>
                    <a:pt x="27" y="256"/>
                  </a:lnTo>
                  <a:lnTo>
                    <a:pt x="257" y="27"/>
                  </a:lnTo>
                  <a:lnTo>
                    <a:pt x="277" y="13"/>
                  </a:lnTo>
                  <a:lnTo>
                    <a:pt x="299" y="3"/>
                  </a:lnTo>
                  <a:lnTo>
                    <a:pt x="3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4418013" y="3259138"/>
              <a:ext cx="1147763" cy="671513"/>
            </a:xfrm>
            <a:custGeom>
              <a:avLst/>
              <a:gdLst>
                <a:gd name="T0" fmla="*/ 678 w 1445"/>
                <a:gd name="T1" fmla="*/ 3 h 846"/>
                <a:gd name="T2" fmla="*/ 784 w 1445"/>
                <a:gd name="T3" fmla="*/ 40 h 846"/>
                <a:gd name="T4" fmla="*/ 839 w 1445"/>
                <a:gd name="T5" fmla="*/ 75 h 846"/>
                <a:gd name="T6" fmla="*/ 856 w 1445"/>
                <a:gd name="T7" fmla="*/ 77 h 846"/>
                <a:gd name="T8" fmla="*/ 926 w 1445"/>
                <a:gd name="T9" fmla="*/ 80 h 846"/>
                <a:gd name="T10" fmla="*/ 1017 w 1445"/>
                <a:gd name="T11" fmla="*/ 111 h 846"/>
                <a:gd name="T12" fmla="*/ 1096 w 1445"/>
                <a:gd name="T13" fmla="*/ 168 h 846"/>
                <a:gd name="T14" fmla="*/ 1135 w 1445"/>
                <a:gd name="T15" fmla="*/ 210 h 846"/>
                <a:gd name="T16" fmla="*/ 1148 w 1445"/>
                <a:gd name="T17" fmla="*/ 218 h 846"/>
                <a:gd name="T18" fmla="*/ 1214 w 1445"/>
                <a:gd name="T19" fmla="*/ 231 h 846"/>
                <a:gd name="T20" fmla="*/ 1319 w 1445"/>
                <a:gd name="T21" fmla="*/ 282 h 846"/>
                <a:gd name="T22" fmla="*/ 1396 w 1445"/>
                <a:gd name="T23" fmla="*/ 366 h 846"/>
                <a:gd name="T24" fmla="*/ 1440 w 1445"/>
                <a:gd name="T25" fmla="*/ 474 h 846"/>
                <a:gd name="T26" fmla="*/ 1440 w 1445"/>
                <a:gd name="T27" fmla="*/ 593 h 846"/>
                <a:gd name="T28" fmla="*/ 1398 w 1445"/>
                <a:gd name="T29" fmla="*/ 700 h 846"/>
                <a:gd name="T30" fmla="*/ 1322 w 1445"/>
                <a:gd name="T31" fmla="*/ 782 h 846"/>
                <a:gd name="T32" fmla="*/ 1221 w 1445"/>
                <a:gd name="T33" fmla="*/ 835 h 846"/>
                <a:gd name="T34" fmla="*/ 1164 w 1445"/>
                <a:gd name="T35" fmla="*/ 511 h 846"/>
                <a:gd name="T36" fmla="*/ 1146 w 1445"/>
                <a:gd name="T37" fmla="*/ 443 h 846"/>
                <a:gd name="T38" fmla="*/ 1098 w 1445"/>
                <a:gd name="T39" fmla="*/ 396 h 846"/>
                <a:gd name="T40" fmla="*/ 1030 w 1445"/>
                <a:gd name="T41" fmla="*/ 377 h 846"/>
                <a:gd name="T42" fmla="*/ 635 w 1445"/>
                <a:gd name="T43" fmla="*/ 381 h 846"/>
                <a:gd name="T44" fmla="*/ 579 w 1445"/>
                <a:gd name="T45" fmla="*/ 403 h 846"/>
                <a:gd name="T46" fmla="*/ 327 w 1445"/>
                <a:gd name="T47" fmla="*/ 652 h 846"/>
                <a:gd name="T48" fmla="*/ 292 w 1445"/>
                <a:gd name="T49" fmla="*/ 702 h 846"/>
                <a:gd name="T50" fmla="*/ 281 w 1445"/>
                <a:gd name="T51" fmla="*/ 762 h 846"/>
                <a:gd name="T52" fmla="*/ 224 w 1445"/>
                <a:gd name="T53" fmla="*/ 835 h 846"/>
                <a:gd name="T54" fmla="*/ 123 w 1445"/>
                <a:gd name="T55" fmla="*/ 782 h 846"/>
                <a:gd name="T56" fmla="*/ 48 w 1445"/>
                <a:gd name="T57" fmla="*/ 700 h 846"/>
                <a:gd name="T58" fmla="*/ 6 w 1445"/>
                <a:gd name="T59" fmla="*/ 593 h 846"/>
                <a:gd name="T60" fmla="*/ 6 w 1445"/>
                <a:gd name="T61" fmla="*/ 476 h 846"/>
                <a:gd name="T62" fmla="*/ 46 w 1445"/>
                <a:gd name="T63" fmla="*/ 372 h 846"/>
                <a:gd name="T64" fmla="*/ 118 w 1445"/>
                <a:gd name="T65" fmla="*/ 287 h 846"/>
                <a:gd name="T66" fmla="*/ 215 w 1445"/>
                <a:gd name="T67" fmla="*/ 234 h 846"/>
                <a:gd name="T68" fmla="*/ 281 w 1445"/>
                <a:gd name="T69" fmla="*/ 220 h 846"/>
                <a:gd name="T70" fmla="*/ 294 w 1445"/>
                <a:gd name="T71" fmla="*/ 209 h 846"/>
                <a:gd name="T72" fmla="*/ 327 w 1445"/>
                <a:gd name="T73" fmla="*/ 152 h 846"/>
                <a:gd name="T74" fmla="*/ 406 w 1445"/>
                <a:gd name="T75" fmla="*/ 71 h 846"/>
                <a:gd name="T76" fmla="*/ 505 w 1445"/>
                <a:gd name="T77" fmla="*/ 18 h 846"/>
                <a:gd name="T78" fmla="*/ 619 w 1445"/>
                <a:gd name="T79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5" h="846">
                  <a:moveTo>
                    <a:pt x="619" y="0"/>
                  </a:moveTo>
                  <a:lnTo>
                    <a:pt x="678" y="3"/>
                  </a:lnTo>
                  <a:lnTo>
                    <a:pt x="733" y="18"/>
                  </a:lnTo>
                  <a:lnTo>
                    <a:pt x="784" y="40"/>
                  </a:lnTo>
                  <a:lnTo>
                    <a:pt x="832" y="71"/>
                  </a:lnTo>
                  <a:lnTo>
                    <a:pt x="839" y="75"/>
                  </a:lnTo>
                  <a:lnTo>
                    <a:pt x="849" y="77"/>
                  </a:lnTo>
                  <a:lnTo>
                    <a:pt x="856" y="77"/>
                  </a:lnTo>
                  <a:lnTo>
                    <a:pt x="876" y="77"/>
                  </a:lnTo>
                  <a:lnTo>
                    <a:pt x="926" y="80"/>
                  </a:lnTo>
                  <a:lnTo>
                    <a:pt x="973" y="93"/>
                  </a:lnTo>
                  <a:lnTo>
                    <a:pt x="1017" y="111"/>
                  </a:lnTo>
                  <a:lnTo>
                    <a:pt x="1060" y="137"/>
                  </a:lnTo>
                  <a:lnTo>
                    <a:pt x="1096" y="168"/>
                  </a:lnTo>
                  <a:lnTo>
                    <a:pt x="1130" y="205"/>
                  </a:lnTo>
                  <a:lnTo>
                    <a:pt x="1135" y="210"/>
                  </a:lnTo>
                  <a:lnTo>
                    <a:pt x="1141" y="216"/>
                  </a:lnTo>
                  <a:lnTo>
                    <a:pt x="1148" y="218"/>
                  </a:lnTo>
                  <a:lnTo>
                    <a:pt x="1155" y="220"/>
                  </a:lnTo>
                  <a:lnTo>
                    <a:pt x="1214" y="231"/>
                  </a:lnTo>
                  <a:lnTo>
                    <a:pt x="1269" y="251"/>
                  </a:lnTo>
                  <a:lnTo>
                    <a:pt x="1319" y="282"/>
                  </a:lnTo>
                  <a:lnTo>
                    <a:pt x="1361" y="320"/>
                  </a:lnTo>
                  <a:lnTo>
                    <a:pt x="1396" y="366"/>
                  </a:lnTo>
                  <a:lnTo>
                    <a:pt x="1422" y="418"/>
                  </a:lnTo>
                  <a:lnTo>
                    <a:pt x="1440" y="474"/>
                  </a:lnTo>
                  <a:lnTo>
                    <a:pt x="1445" y="533"/>
                  </a:lnTo>
                  <a:lnTo>
                    <a:pt x="1440" y="593"/>
                  </a:lnTo>
                  <a:lnTo>
                    <a:pt x="1423" y="648"/>
                  </a:lnTo>
                  <a:lnTo>
                    <a:pt x="1398" y="700"/>
                  </a:lnTo>
                  <a:lnTo>
                    <a:pt x="1363" y="744"/>
                  </a:lnTo>
                  <a:lnTo>
                    <a:pt x="1322" y="782"/>
                  </a:lnTo>
                  <a:lnTo>
                    <a:pt x="1275" y="813"/>
                  </a:lnTo>
                  <a:lnTo>
                    <a:pt x="1221" y="835"/>
                  </a:lnTo>
                  <a:lnTo>
                    <a:pt x="1164" y="846"/>
                  </a:lnTo>
                  <a:lnTo>
                    <a:pt x="1164" y="511"/>
                  </a:lnTo>
                  <a:lnTo>
                    <a:pt x="1159" y="474"/>
                  </a:lnTo>
                  <a:lnTo>
                    <a:pt x="1146" y="443"/>
                  </a:lnTo>
                  <a:lnTo>
                    <a:pt x="1124" y="416"/>
                  </a:lnTo>
                  <a:lnTo>
                    <a:pt x="1098" y="396"/>
                  </a:lnTo>
                  <a:lnTo>
                    <a:pt x="1065" y="383"/>
                  </a:lnTo>
                  <a:lnTo>
                    <a:pt x="1030" y="377"/>
                  </a:lnTo>
                  <a:lnTo>
                    <a:pt x="667" y="377"/>
                  </a:lnTo>
                  <a:lnTo>
                    <a:pt x="635" y="381"/>
                  </a:lnTo>
                  <a:lnTo>
                    <a:pt x="606" y="388"/>
                  </a:lnTo>
                  <a:lnTo>
                    <a:pt x="579" y="403"/>
                  </a:lnTo>
                  <a:lnTo>
                    <a:pt x="555" y="423"/>
                  </a:lnTo>
                  <a:lnTo>
                    <a:pt x="327" y="652"/>
                  </a:lnTo>
                  <a:lnTo>
                    <a:pt x="307" y="676"/>
                  </a:lnTo>
                  <a:lnTo>
                    <a:pt x="292" y="702"/>
                  </a:lnTo>
                  <a:lnTo>
                    <a:pt x="283" y="731"/>
                  </a:lnTo>
                  <a:lnTo>
                    <a:pt x="281" y="762"/>
                  </a:lnTo>
                  <a:lnTo>
                    <a:pt x="281" y="846"/>
                  </a:lnTo>
                  <a:lnTo>
                    <a:pt x="224" y="835"/>
                  </a:lnTo>
                  <a:lnTo>
                    <a:pt x="171" y="813"/>
                  </a:lnTo>
                  <a:lnTo>
                    <a:pt x="123" y="782"/>
                  </a:lnTo>
                  <a:lnTo>
                    <a:pt x="81" y="744"/>
                  </a:lnTo>
                  <a:lnTo>
                    <a:pt x="48" y="700"/>
                  </a:lnTo>
                  <a:lnTo>
                    <a:pt x="22" y="648"/>
                  </a:lnTo>
                  <a:lnTo>
                    <a:pt x="6" y="593"/>
                  </a:lnTo>
                  <a:lnTo>
                    <a:pt x="0" y="533"/>
                  </a:lnTo>
                  <a:lnTo>
                    <a:pt x="6" y="476"/>
                  </a:lnTo>
                  <a:lnTo>
                    <a:pt x="20" y="421"/>
                  </a:lnTo>
                  <a:lnTo>
                    <a:pt x="46" y="372"/>
                  </a:lnTo>
                  <a:lnTo>
                    <a:pt x="77" y="326"/>
                  </a:lnTo>
                  <a:lnTo>
                    <a:pt x="118" y="287"/>
                  </a:lnTo>
                  <a:lnTo>
                    <a:pt x="163" y="258"/>
                  </a:lnTo>
                  <a:lnTo>
                    <a:pt x="215" y="234"/>
                  </a:lnTo>
                  <a:lnTo>
                    <a:pt x="272" y="221"/>
                  </a:lnTo>
                  <a:lnTo>
                    <a:pt x="281" y="220"/>
                  </a:lnTo>
                  <a:lnTo>
                    <a:pt x="288" y="216"/>
                  </a:lnTo>
                  <a:lnTo>
                    <a:pt x="294" y="209"/>
                  </a:lnTo>
                  <a:lnTo>
                    <a:pt x="299" y="201"/>
                  </a:lnTo>
                  <a:lnTo>
                    <a:pt x="327" y="152"/>
                  </a:lnTo>
                  <a:lnTo>
                    <a:pt x="364" y="108"/>
                  </a:lnTo>
                  <a:lnTo>
                    <a:pt x="406" y="71"/>
                  </a:lnTo>
                  <a:lnTo>
                    <a:pt x="454" y="40"/>
                  </a:lnTo>
                  <a:lnTo>
                    <a:pt x="505" y="18"/>
                  </a:lnTo>
                  <a:lnTo>
                    <a:pt x="560" y="3"/>
                  </a:lnTo>
                  <a:lnTo>
                    <a:pt x="6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178066" y="2513208"/>
            <a:ext cx="524670" cy="539326"/>
            <a:chOff x="4422776" y="1452563"/>
            <a:chExt cx="1136650" cy="11684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7" name="Freeform 12"/>
            <p:cNvSpPr>
              <a:spLocks noEditPoints="1"/>
            </p:cNvSpPr>
            <p:nvPr/>
          </p:nvSpPr>
          <p:spPr bwMode="auto">
            <a:xfrm>
              <a:off x="4714876" y="1808163"/>
              <a:ext cx="563563" cy="561975"/>
            </a:xfrm>
            <a:custGeom>
              <a:avLst/>
              <a:gdLst>
                <a:gd name="T0" fmla="*/ 294 w 709"/>
                <a:gd name="T1" fmla="*/ 124 h 707"/>
                <a:gd name="T2" fmla="*/ 209 w 709"/>
                <a:gd name="T3" fmla="*/ 164 h 707"/>
                <a:gd name="T4" fmla="*/ 148 w 709"/>
                <a:gd name="T5" fmla="*/ 236 h 707"/>
                <a:gd name="T6" fmla="*/ 119 w 709"/>
                <a:gd name="T7" fmla="*/ 322 h 707"/>
                <a:gd name="T8" fmla="*/ 125 w 709"/>
                <a:gd name="T9" fmla="*/ 414 h 707"/>
                <a:gd name="T10" fmla="*/ 167 w 709"/>
                <a:gd name="T11" fmla="*/ 498 h 707"/>
                <a:gd name="T12" fmla="*/ 237 w 709"/>
                <a:gd name="T13" fmla="*/ 560 h 707"/>
                <a:gd name="T14" fmla="*/ 323 w 709"/>
                <a:gd name="T15" fmla="*/ 588 h 707"/>
                <a:gd name="T16" fmla="*/ 415 w 709"/>
                <a:gd name="T17" fmla="*/ 582 h 707"/>
                <a:gd name="T18" fmla="*/ 499 w 709"/>
                <a:gd name="T19" fmla="*/ 542 h 707"/>
                <a:gd name="T20" fmla="*/ 562 w 709"/>
                <a:gd name="T21" fmla="*/ 471 h 707"/>
                <a:gd name="T22" fmla="*/ 591 w 709"/>
                <a:gd name="T23" fmla="*/ 384 h 707"/>
                <a:gd name="T24" fmla="*/ 586 w 709"/>
                <a:gd name="T25" fmla="*/ 293 h 707"/>
                <a:gd name="T26" fmla="*/ 543 w 709"/>
                <a:gd name="T27" fmla="*/ 208 h 707"/>
                <a:gd name="T28" fmla="*/ 472 w 709"/>
                <a:gd name="T29" fmla="*/ 146 h 707"/>
                <a:gd name="T30" fmla="*/ 385 w 709"/>
                <a:gd name="T31" fmla="*/ 117 h 707"/>
                <a:gd name="T32" fmla="*/ 347 w 709"/>
                <a:gd name="T33" fmla="*/ 0 h 707"/>
                <a:gd name="T34" fmla="*/ 453 w 709"/>
                <a:gd name="T35" fmla="*/ 14 h 707"/>
                <a:gd name="T36" fmla="*/ 553 w 709"/>
                <a:gd name="T37" fmla="*/ 60 h 707"/>
                <a:gd name="T38" fmla="*/ 635 w 709"/>
                <a:gd name="T39" fmla="*/ 137 h 707"/>
                <a:gd name="T40" fmla="*/ 688 w 709"/>
                <a:gd name="T41" fmla="*/ 238 h 707"/>
                <a:gd name="T42" fmla="*/ 709 w 709"/>
                <a:gd name="T43" fmla="*/ 344 h 707"/>
                <a:gd name="T44" fmla="*/ 694 w 709"/>
                <a:gd name="T45" fmla="*/ 452 h 707"/>
                <a:gd name="T46" fmla="*/ 648 w 709"/>
                <a:gd name="T47" fmla="*/ 551 h 707"/>
                <a:gd name="T48" fmla="*/ 571 w 709"/>
                <a:gd name="T49" fmla="*/ 634 h 707"/>
                <a:gd name="T50" fmla="*/ 470 w 709"/>
                <a:gd name="T51" fmla="*/ 687 h 707"/>
                <a:gd name="T52" fmla="*/ 363 w 709"/>
                <a:gd name="T53" fmla="*/ 707 h 707"/>
                <a:gd name="T54" fmla="*/ 255 w 709"/>
                <a:gd name="T55" fmla="*/ 692 h 707"/>
                <a:gd name="T56" fmla="*/ 156 w 709"/>
                <a:gd name="T57" fmla="*/ 646 h 707"/>
                <a:gd name="T58" fmla="*/ 73 w 709"/>
                <a:gd name="T59" fmla="*/ 568 h 707"/>
                <a:gd name="T60" fmla="*/ 20 w 709"/>
                <a:gd name="T61" fmla="*/ 469 h 707"/>
                <a:gd name="T62" fmla="*/ 0 w 709"/>
                <a:gd name="T63" fmla="*/ 361 h 707"/>
                <a:gd name="T64" fmla="*/ 14 w 709"/>
                <a:gd name="T65" fmla="*/ 254 h 707"/>
                <a:gd name="T66" fmla="*/ 60 w 709"/>
                <a:gd name="T67" fmla="*/ 155 h 707"/>
                <a:gd name="T68" fmla="*/ 139 w 709"/>
                <a:gd name="T69" fmla="*/ 73 h 707"/>
                <a:gd name="T70" fmla="*/ 238 w 709"/>
                <a:gd name="T71" fmla="*/ 20 h 707"/>
                <a:gd name="T72" fmla="*/ 347 w 709"/>
                <a:gd name="T73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9" h="707">
                  <a:moveTo>
                    <a:pt x="339" y="117"/>
                  </a:moveTo>
                  <a:lnTo>
                    <a:pt x="294" y="124"/>
                  </a:lnTo>
                  <a:lnTo>
                    <a:pt x="251" y="139"/>
                  </a:lnTo>
                  <a:lnTo>
                    <a:pt x="209" y="164"/>
                  </a:lnTo>
                  <a:lnTo>
                    <a:pt x="174" y="197"/>
                  </a:lnTo>
                  <a:lnTo>
                    <a:pt x="148" y="236"/>
                  </a:lnTo>
                  <a:lnTo>
                    <a:pt x="128" y="278"/>
                  </a:lnTo>
                  <a:lnTo>
                    <a:pt x="119" y="322"/>
                  </a:lnTo>
                  <a:lnTo>
                    <a:pt x="117" y="368"/>
                  </a:lnTo>
                  <a:lnTo>
                    <a:pt x="125" y="414"/>
                  </a:lnTo>
                  <a:lnTo>
                    <a:pt x="141" y="456"/>
                  </a:lnTo>
                  <a:lnTo>
                    <a:pt x="167" y="498"/>
                  </a:lnTo>
                  <a:lnTo>
                    <a:pt x="198" y="533"/>
                  </a:lnTo>
                  <a:lnTo>
                    <a:pt x="237" y="560"/>
                  </a:lnTo>
                  <a:lnTo>
                    <a:pt x="279" y="579"/>
                  </a:lnTo>
                  <a:lnTo>
                    <a:pt x="323" y="588"/>
                  </a:lnTo>
                  <a:lnTo>
                    <a:pt x="369" y="590"/>
                  </a:lnTo>
                  <a:lnTo>
                    <a:pt x="415" y="582"/>
                  </a:lnTo>
                  <a:lnTo>
                    <a:pt x="459" y="566"/>
                  </a:lnTo>
                  <a:lnTo>
                    <a:pt x="499" y="542"/>
                  </a:lnTo>
                  <a:lnTo>
                    <a:pt x="534" y="509"/>
                  </a:lnTo>
                  <a:lnTo>
                    <a:pt x="562" y="471"/>
                  </a:lnTo>
                  <a:lnTo>
                    <a:pt x="580" y="428"/>
                  </a:lnTo>
                  <a:lnTo>
                    <a:pt x="591" y="384"/>
                  </a:lnTo>
                  <a:lnTo>
                    <a:pt x="593" y="339"/>
                  </a:lnTo>
                  <a:lnTo>
                    <a:pt x="586" y="293"/>
                  </a:lnTo>
                  <a:lnTo>
                    <a:pt x="569" y="249"/>
                  </a:lnTo>
                  <a:lnTo>
                    <a:pt x="543" y="208"/>
                  </a:lnTo>
                  <a:lnTo>
                    <a:pt x="510" y="174"/>
                  </a:lnTo>
                  <a:lnTo>
                    <a:pt x="472" y="146"/>
                  </a:lnTo>
                  <a:lnTo>
                    <a:pt x="429" y="128"/>
                  </a:lnTo>
                  <a:lnTo>
                    <a:pt x="385" y="117"/>
                  </a:lnTo>
                  <a:lnTo>
                    <a:pt x="339" y="117"/>
                  </a:lnTo>
                  <a:close/>
                  <a:moveTo>
                    <a:pt x="347" y="0"/>
                  </a:moveTo>
                  <a:lnTo>
                    <a:pt x="400" y="3"/>
                  </a:lnTo>
                  <a:lnTo>
                    <a:pt x="453" y="14"/>
                  </a:lnTo>
                  <a:lnTo>
                    <a:pt x="505" y="32"/>
                  </a:lnTo>
                  <a:lnTo>
                    <a:pt x="553" y="60"/>
                  </a:lnTo>
                  <a:lnTo>
                    <a:pt x="597" y="95"/>
                  </a:lnTo>
                  <a:lnTo>
                    <a:pt x="635" y="137"/>
                  </a:lnTo>
                  <a:lnTo>
                    <a:pt x="666" y="186"/>
                  </a:lnTo>
                  <a:lnTo>
                    <a:pt x="688" y="238"/>
                  </a:lnTo>
                  <a:lnTo>
                    <a:pt x="703" y="291"/>
                  </a:lnTo>
                  <a:lnTo>
                    <a:pt x="709" y="344"/>
                  </a:lnTo>
                  <a:lnTo>
                    <a:pt x="705" y="399"/>
                  </a:lnTo>
                  <a:lnTo>
                    <a:pt x="694" y="452"/>
                  </a:lnTo>
                  <a:lnTo>
                    <a:pt x="676" y="503"/>
                  </a:lnTo>
                  <a:lnTo>
                    <a:pt x="648" y="551"/>
                  </a:lnTo>
                  <a:lnTo>
                    <a:pt x="613" y="595"/>
                  </a:lnTo>
                  <a:lnTo>
                    <a:pt x="571" y="634"/>
                  </a:lnTo>
                  <a:lnTo>
                    <a:pt x="521" y="665"/>
                  </a:lnTo>
                  <a:lnTo>
                    <a:pt x="470" y="687"/>
                  </a:lnTo>
                  <a:lnTo>
                    <a:pt x="417" y="701"/>
                  </a:lnTo>
                  <a:lnTo>
                    <a:pt x="363" y="707"/>
                  </a:lnTo>
                  <a:lnTo>
                    <a:pt x="308" y="703"/>
                  </a:lnTo>
                  <a:lnTo>
                    <a:pt x="255" y="692"/>
                  </a:lnTo>
                  <a:lnTo>
                    <a:pt x="204" y="672"/>
                  </a:lnTo>
                  <a:lnTo>
                    <a:pt x="156" y="646"/>
                  </a:lnTo>
                  <a:lnTo>
                    <a:pt x="112" y="612"/>
                  </a:lnTo>
                  <a:lnTo>
                    <a:pt x="73" y="568"/>
                  </a:lnTo>
                  <a:lnTo>
                    <a:pt x="42" y="520"/>
                  </a:lnTo>
                  <a:lnTo>
                    <a:pt x="20" y="469"/>
                  </a:lnTo>
                  <a:lnTo>
                    <a:pt x="5" y="416"/>
                  </a:lnTo>
                  <a:lnTo>
                    <a:pt x="0" y="361"/>
                  </a:lnTo>
                  <a:lnTo>
                    <a:pt x="3" y="307"/>
                  </a:lnTo>
                  <a:lnTo>
                    <a:pt x="14" y="254"/>
                  </a:lnTo>
                  <a:lnTo>
                    <a:pt x="35" y="203"/>
                  </a:lnTo>
                  <a:lnTo>
                    <a:pt x="60" y="155"/>
                  </a:lnTo>
                  <a:lnTo>
                    <a:pt x="97" y="111"/>
                  </a:lnTo>
                  <a:lnTo>
                    <a:pt x="139" y="73"/>
                  </a:lnTo>
                  <a:lnTo>
                    <a:pt x="187" y="42"/>
                  </a:lnTo>
                  <a:lnTo>
                    <a:pt x="238" y="20"/>
                  </a:lnTo>
                  <a:lnTo>
                    <a:pt x="292" y="5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5165726" y="2325688"/>
              <a:ext cx="255588" cy="295275"/>
            </a:xfrm>
            <a:custGeom>
              <a:avLst/>
              <a:gdLst>
                <a:gd name="T0" fmla="*/ 83 w 322"/>
                <a:gd name="T1" fmla="*/ 0 h 372"/>
                <a:gd name="T2" fmla="*/ 101 w 322"/>
                <a:gd name="T3" fmla="*/ 5 h 372"/>
                <a:gd name="T4" fmla="*/ 114 w 322"/>
                <a:gd name="T5" fmla="*/ 16 h 372"/>
                <a:gd name="T6" fmla="*/ 312 w 322"/>
                <a:gd name="T7" fmla="*/ 273 h 372"/>
                <a:gd name="T8" fmla="*/ 320 w 322"/>
                <a:gd name="T9" fmla="*/ 291 h 372"/>
                <a:gd name="T10" fmla="*/ 322 w 322"/>
                <a:gd name="T11" fmla="*/ 310 h 372"/>
                <a:gd name="T12" fmla="*/ 316 w 322"/>
                <a:gd name="T13" fmla="*/ 326 h 372"/>
                <a:gd name="T14" fmla="*/ 303 w 322"/>
                <a:gd name="T15" fmla="*/ 341 h 372"/>
                <a:gd name="T16" fmla="*/ 274 w 322"/>
                <a:gd name="T17" fmla="*/ 363 h 372"/>
                <a:gd name="T18" fmla="*/ 257 w 322"/>
                <a:gd name="T19" fmla="*/ 372 h 372"/>
                <a:gd name="T20" fmla="*/ 239 w 322"/>
                <a:gd name="T21" fmla="*/ 372 h 372"/>
                <a:gd name="T22" fmla="*/ 221 w 322"/>
                <a:gd name="T23" fmla="*/ 366 h 372"/>
                <a:gd name="T24" fmla="*/ 208 w 322"/>
                <a:gd name="T25" fmla="*/ 354 h 372"/>
                <a:gd name="T26" fmla="*/ 9 w 322"/>
                <a:gd name="T27" fmla="*/ 97 h 372"/>
                <a:gd name="T28" fmla="*/ 2 w 322"/>
                <a:gd name="T29" fmla="*/ 81 h 372"/>
                <a:gd name="T30" fmla="*/ 0 w 322"/>
                <a:gd name="T31" fmla="*/ 62 h 372"/>
                <a:gd name="T32" fmla="*/ 6 w 322"/>
                <a:gd name="T33" fmla="*/ 46 h 372"/>
                <a:gd name="T34" fmla="*/ 19 w 322"/>
                <a:gd name="T35" fmla="*/ 31 h 372"/>
                <a:gd name="T36" fmla="*/ 48 w 322"/>
                <a:gd name="T37" fmla="*/ 9 h 372"/>
                <a:gd name="T38" fmla="*/ 64 w 322"/>
                <a:gd name="T39" fmla="*/ 0 h 372"/>
                <a:gd name="T40" fmla="*/ 83 w 322"/>
                <a:gd name="T41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2" h="372">
                  <a:moveTo>
                    <a:pt x="83" y="0"/>
                  </a:moveTo>
                  <a:lnTo>
                    <a:pt x="101" y="5"/>
                  </a:lnTo>
                  <a:lnTo>
                    <a:pt x="114" y="16"/>
                  </a:lnTo>
                  <a:lnTo>
                    <a:pt x="312" y="273"/>
                  </a:lnTo>
                  <a:lnTo>
                    <a:pt x="320" y="291"/>
                  </a:lnTo>
                  <a:lnTo>
                    <a:pt x="322" y="310"/>
                  </a:lnTo>
                  <a:lnTo>
                    <a:pt x="316" y="326"/>
                  </a:lnTo>
                  <a:lnTo>
                    <a:pt x="303" y="341"/>
                  </a:lnTo>
                  <a:lnTo>
                    <a:pt x="274" y="363"/>
                  </a:lnTo>
                  <a:lnTo>
                    <a:pt x="257" y="372"/>
                  </a:lnTo>
                  <a:lnTo>
                    <a:pt x="239" y="372"/>
                  </a:lnTo>
                  <a:lnTo>
                    <a:pt x="221" y="366"/>
                  </a:lnTo>
                  <a:lnTo>
                    <a:pt x="208" y="354"/>
                  </a:lnTo>
                  <a:lnTo>
                    <a:pt x="9" y="97"/>
                  </a:lnTo>
                  <a:lnTo>
                    <a:pt x="2" y="81"/>
                  </a:lnTo>
                  <a:lnTo>
                    <a:pt x="0" y="62"/>
                  </a:lnTo>
                  <a:lnTo>
                    <a:pt x="6" y="46"/>
                  </a:lnTo>
                  <a:lnTo>
                    <a:pt x="19" y="31"/>
                  </a:lnTo>
                  <a:lnTo>
                    <a:pt x="48" y="9"/>
                  </a:lnTo>
                  <a:lnTo>
                    <a:pt x="64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4422776" y="1452563"/>
              <a:ext cx="1136650" cy="668338"/>
            </a:xfrm>
            <a:custGeom>
              <a:avLst/>
              <a:gdLst>
                <a:gd name="T0" fmla="*/ 672 w 1432"/>
                <a:gd name="T1" fmla="*/ 6 h 844"/>
                <a:gd name="T2" fmla="*/ 780 w 1432"/>
                <a:gd name="T3" fmla="*/ 43 h 844"/>
                <a:gd name="T4" fmla="*/ 833 w 1432"/>
                <a:gd name="T5" fmla="*/ 76 h 844"/>
                <a:gd name="T6" fmla="*/ 846 w 1432"/>
                <a:gd name="T7" fmla="*/ 79 h 844"/>
                <a:gd name="T8" fmla="*/ 918 w 1432"/>
                <a:gd name="T9" fmla="*/ 81 h 844"/>
                <a:gd name="T10" fmla="*/ 1011 w 1432"/>
                <a:gd name="T11" fmla="*/ 112 h 844"/>
                <a:gd name="T12" fmla="*/ 1090 w 1432"/>
                <a:gd name="T13" fmla="*/ 171 h 844"/>
                <a:gd name="T14" fmla="*/ 1127 w 1432"/>
                <a:gd name="T15" fmla="*/ 213 h 844"/>
                <a:gd name="T16" fmla="*/ 1142 w 1432"/>
                <a:gd name="T17" fmla="*/ 219 h 844"/>
                <a:gd name="T18" fmla="*/ 1245 w 1432"/>
                <a:gd name="T19" fmla="*/ 244 h 844"/>
                <a:gd name="T20" fmla="*/ 1329 w 1432"/>
                <a:gd name="T21" fmla="*/ 299 h 844"/>
                <a:gd name="T22" fmla="*/ 1394 w 1432"/>
                <a:gd name="T23" fmla="*/ 380 h 844"/>
                <a:gd name="T24" fmla="*/ 1428 w 1432"/>
                <a:gd name="T25" fmla="*/ 477 h 844"/>
                <a:gd name="T26" fmla="*/ 1428 w 1432"/>
                <a:gd name="T27" fmla="*/ 585 h 844"/>
                <a:gd name="T28" fmla="*/ 1394 w 1432"/>
                <a:gd name="T29" fmla="*/ 684 h 844"/>
                <a:gd name="T30" fmla="*/ 1329 w 1432"/>
                <a:gd name="T31" fmla="*/ 763 h 844"/>
                <a:gd name="T32" fmla="*/ 1241 w 1432"/>
                <a:gd name="T33" fmla="*/ 818 h 844"/>
                <a:gd name="T34" fmla="*/ 1138 w 1432"/>
                <a:gd name="T35" fmla="*/ 844 h 844"/>
                <a:gd name="T36" fmla="*/ 1131 w 1432"/>
                <a:gd name="T37" fmla="*/ 719 h 844"/>
                <a:gd name="T38" fmla="*/ 1210 w 1432"/>
                <a:gd name="T39" fmla="*/ 697 h 844"/>
                <a:gd name="T40" fmla="*/ 1270 w 1432"/>
                <a:gd name="T41" fmla="*/ 646 h 844"/>
                <a:gd name="T42" fmla="*/ 1305 w 1432"/>
                <a:gd name="T43" fmla="*/ 572 h 844"/>
                <a:gd name="T44" fmla="*/ 1304 w 1432"/>
                <a:gd name="T45" fmla="*/ 488 h 844"/>
                <a:gd name="T46" fmla="*/ 1267 w 1432"/>
                <a:gd name="T47" fmla="*/ 413 h 844"/>
                <a:gd name="T48" fmla="*/ 1203 w 1432"/>
                <a:gd name="T49" fmla="*/ 362 h 844"/>
                <a:gd name="T50" fmla="*/ 1120 w 1432"/>
                <a:gd name="T51" fmla="*/ 341 h 844"/>
                <a:gd name="T52" fmla="*/ 1081 w 1432"/>
                <a:gd name="T53" fmla="*/ 341 h 844"/>
                <a:gd name="T54" fmla="*/ 1050 w 1432"/>
                <a:gd name="T55" fmla="*/ 323 h 844"/>
                <a:gd name="T56" fmla="*/ 1015 w 1432"/>
                <a:gd name="T57" fmla="*/ 272 h 844"/>
                <a:gd name="T58" fmla="*/ 951 w 1432"/>
                <a:gd name="T59" fmla="*/ 220 h 844"/>
                <a:gd name="T60" fmla="*/ 868 w 1432"/>
                <a:gd name="T61" fmla="*/ 200 h 844"/>
                <a:gd name="T62" fmla="*/ 809 w 1432"/>
                <a:gd name="T63" fmla="*/ 206 h 844"/>
                <a:gd name="T64" fmla="*/ 775 w 1432"/>
                <a:gd name="T65" fmla="*/ 189 h 844"/>
                <a:gd name="T66" fmla="*/ 701 w 1432"/>
                <a:gd name="T67" fmla="*/ 140 h 844"/>
                <a:gd name="T68" fmla="*/ 615 w 1432"/>
                <a:gd name="T69" fmla="*/ 123 h 844"/>
                <a:gd name="T70" fmla="*/ 528 w 1432"/>
                <a:gd name="T71" fmla="*/ 140 h 844"/>
                <a:gd name="T72" fmla="*/ 459 w 1432"/>
                <a:gd name="T73" fmla="*/ 186 h 844"/>
                <a:gd name="T74" fmla="*/ 407 w 1432"/>
                <a:gd name="T75" fmla="*/ 255 h 844"/>
                <a:gd name="T76" fmla="*/ 383 w 1432"/>
                <a:gd name="T77" fmla="*/ 316 h 844"/>
                <a:gd name="T78" fmla="*/ 350 w 1432"/>
                <a:gd name="T79" fmla="*/ 340 h 844"/>
                <a:gd name="T80" fmla="*/ 314 w 1432"/>
                <a:gd name="T81" fmla="*/ 341 h 844"/>
                <a:gd name="T82" fmla="*/ 229 w 1432"/>
                <a:gd name="T83" fmla="*/ 362 h 844"/>
                <a:gd name="T84" fmla="*/ 165 w 1432"/>
                <a:gd name="T85" fmla="*/ 413 h 844"/>
                <a:gd name="T86" fmla="*/ 128 w 1432"/>
                <a:gd name="T87" fmla="*/ 488 h 844"/>
                <a:gd name="T88" fmla="*/ 128 w 1432"/>
                <a:gd name="T89" fmla="*/ 572 h 844"/>
                <a:gd name="T90" fmla="*/ 163 w 1432"/>
                <a:gd name="T91" fmla="*/ 646 h 844"/>
                <a:gd name="T92" fmla="*/ 224 w 1432"/>
                <a:gd name="T93" fmla="*/ 697 h 844"/>
                <a:gd name="T94" fmla="*/ 303 w 1432"/>
                <a:gd name="T95" fmla="*/ 719 h 844"/>
                <a:gd name="T96" fmla="*/ 295 w 1432"/>
                <a:gd name="T97" fmla="*/ 844 h 844"/>
                <a:gd name="T98" fmla="*/ 192 w 1432"/>
                <a:gd name="T99" fmla="*/ 820 h 844"/>
                <a:gd name="T100" fmla="*/ 104 w 1432"/>
                <a:gd name="T101" fmla="*/ 763 h 844"/>
                <a:gd name="T102" fmla="*/ 40 w 1432"/>
                <a:gd name="T103" fmla="*/ 684 h 844"/>
                <a:gd name="T104" fmla="*/ 5 w 1432"/>
                <a:gd name="T105" fmla="*/ 585 h 844"/>
                <a:gd name="T106" fmla="*/ 5 w 1432"/>
                <a:gd name="T107" fmla="*/ 473 h 844"/>
                <a:gd name="T108" fmla="*/ 45 w 1432"/>
                <a:gd name="T109" fmla="*/ 369 h 844"/>
                <a:gd name="T110" fmla="*/ 119 w 1432"/>
                <a:gd name="T111" fmla="*/ 286 h 844"/>
                <a:gd name="T112" fmla="*/ 218 w 1432"/>
                <a:gd name="T113" fmla="*/ 233 h 844"/>
                <a:gd name="T114" fmla="*/ 281 w 1432"/>
                <a:gd name="T115" fmla="*/ 219 h 844"/>
                <a:gd name="T116" fmla="*/ 292 w 1432"/>
                <a:gd name="T117" fmla="*/ 211 h 844"/>
                <a:gd name="T118" fmla="*/ 323 w 1432"/>
                <a:gd name="T119" fmla="*/ 156 h 844"/>
                <a:gd name="T120" fmla="*/ 400 w 1432"/>
                <a:gd name="T121" fmla="*/ 74 h 844"/>
                <a:gd name="T122" fmla="*/ 499 w 1432"/>
                <a:gd name="T123" fmla="*/ 21 h 844"/>
                <a:gd name="T124" fmla="*/ 615 w 1432"/>
                <a:gd name="T125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2" h="844">
                  <a:moveTo>
                    <a:pt x="615" y="0"/>
                  </a:moveTo>
                  <a:lnTo>
                    <a:pt x="672" y="6"/>
                  </a:lnTo>
                  <a:lnTo>
                    <a:pt x="727" y="19"/>
                  </a:lnTo>
                  <a:lnTo>
                    <a:pt x="780" y="43"/>
                  </a:lnTo>
                  <a:lnTo>
                    <a:pt x="828" y="74"/>
                  </a:lnTo>
                  <a:lnTo>
                    <a:pt x="833" y="76"/>
                  </a:lnTo>
                  <a:lnTo>
                    <a:pt x="841" y="77"/>
                  </a:lnTo>
                  <a:lnTo>
                    <a:pt x="846" y="79"/>
                  </a:lnTo>
                  <a:lnTo>
                    <a:pt x="868" y="77"/>
                  </a:lnTo>
                  <a:lnTo>
                    <a:pt x="918" y="81"/>
                  </a:lnTo>
                  <a:lnTo>
                    <a:pt x="966" y="94"/>
                  </a:lnTo>
                  <a:lnTo>
                    <a:pt x="1011" y="112"/>
                  </a:lnTo>
                  <a:lnTo>
                    <a:pt x="1054" y="138"/>
                  </a:lnTo>
                  <a:lnTo>
                    <a:pt x="1090" y="171"/>
                  </a:lnTo>
                  <a:lnTo>
                    <a:pt x="1122" y="208"/>
                  </a:lnTo>
                  <a:lnTo>
                    <a:pt x="1127" y="213"/>
                  </a:lnTo>
                  <a:lnTo>
                    <a:pt x="1135" y="219"/>
                  </a:lnTo>
                  <a:lnTo>
                    <a:pt x="1142" y="219"/>
                  </a:lnTo>
                  <a:lnTo>
                    <a:pt x="1195" y="228"/>
                  </a:lnTo>
                  <a:lnTo>
                    <a:pt x="1245" y="244"/>
                  </a:lnTo>
                  <a:lnTo>
                    <a:pt x="1289" y="268"/>
                  </a:lnTo>
                  <a:lnTo>
                    <a:pt x="1329" y="299"/>
                  </a:lnTo>
                  <a:lnTo>
                    <a:pt x="1364" y="338"/>
                  </a:lnTo>
                  <a:lnTo>
                    <a:pt x="1394" y="380"/>
                  </a:lnTo>
                  <a:lnTo>
                    <a:pt x="1416" y="428"/>
                  </a:lnTo>
                  <a:lnTo>
                    <a:pt x="1428" y="477"/>
                  </a:lnTo>
                  <a:lnTo>
                    <a:pt x="1432" y="530"/>
                  </a:lnTo>
                  <a:lnTo>
                    <a:pt x="1428" y="585"/>
                  </a:lnTo>
                  <a:lnTo>
                    <a:pt x="1414" y="636"/>
                  </a:lnTo>
                  <a:lnTo>
                    <a:pt x="1394" y="684"/>
                  </a:lnTo>
                  <a:lnTo>
                    <a:pt x="1364" y="726"/>
                  </a:lnTo>
                  <a:lnTo>
                    <a:pt x="1329" y="763"/>
                  </a:lnTo>
                  <a:lnTo>
                    <a:pt x="1287" y="794"/>
                  </a:lnTo>
                  <a:lnTo>
                    <a:pt x="1241" y="818"/>
                  </a:lnTo>
                  <a:lnTo>
                    <a:pt x="1191" y="834"/>
                  </a:lnTo>
                  <a:lnTo>
                    <a:pt x="1138" y="844"/>
                  </a:lnTo>
                  <a:lnTo>
                    <a:pt x="1140" y="781"/>
                  </a:lnTo>
                  <a:lnTo>
                    <a:pt x="1131" y="719"/>
                  </a:lnTo>
                  <a:lnTo>
                    <a:pt x="1173" y="713"/>
                  </a:lnTo>
                  <a:lnTo>
                    <a:pt x="1210" y="697"/>
                  </a:lnTo>
                  <a:lnTo>
                    <a:pt x="1243" y="675"/>
                  </a:lnTo>
                  <a:lnTo>
                    <a:pt x="1270" y="646"/>
                  </a:lnTo>
                  <a:lnTo>
                    <a:pt x="1291" y="611"/>
                  </a:lnTo>
                  <a:lnTo>
                    <a:pt x="1305" y="572"/>
                  </a:lnTo>
                  <a:lnTo>
                    <a:pt x="1309" y="530"/>
                  </a:lnTo>
                  <a:lnTo>
                    <a:pt x="1304" y="488"/>
                  </a:lnTo>
                  <a:lnTo>
                    <a:pt x="1291" y="448"/>
                  </a:lnTo>
                  <a:lnTo>
                    <a:pt x="1267" y="413"/>
                  </a:lnTo>
                  <a:lnTo>
                    <a:pt x="1237" y="384"/>
                  </a:lnTo>
                  <a:lnTo>
                    <a:pt x="1203" y="362"/>
                  </a:lnTo>
                  <a:lnTo>
                    <a:pt x="1164" y="347"/>
                  </a:lnTo>
                  <a:lnTo>
                    <a:pt x="1120" y="341"/>
                  </a:lnTo>
                  <a:lnTo>
                    <a:pt x="1101" y="343"/>
                  </a:lnTo>
                  <a:lnTo>
                    <a:pt x="1081" y="341"/>
                  </a:lnTo>
                  <a:lnTo>
                    <a:pt x="1065" y="336"/>
                  </a:lnTo>
                  <a:lnTo>
                    <a:pt x="1050" y="323"/>
                  </a:lnTo>
                  <a:lnTo>
                    <a:pt x="1039" y="308"/>
                  </a:lnTo>
                  <a:lnTo>
                    <a:pt x="1015" y="272"/>
                  </a:lnTo>
                  <a:lnTo>
                    <a:pt x="986" y="242"/>
                  </a:lnTo>
                  <a:lnTo>
                    <a:pt x="951" y="220"/>
                  </a:lnTo>
                  <a:lnTo>
                    <a:pt x="910" y="206"/>
                  </a:lnTo>
                  <a:lnTo>
                    <a:pt x="868" y="200"/>
                  </a:lnTo>
                  <a:lnTo>
                    <a:pt x="830" y="206"/>
                  </a:lnTo>
                  <a:lnTo>
                    <a:pt x="809" y="206"/>
                  </a:lnTo>
                  <a:lnTo>
                    <a:pt x="791" y="200"/>
                  </a:lnTo>
                  <a:lnTo>
                    <a:pt x="775" y="189"/>
                  </a:lnTo>
                  <a:lnTo>
                    <a:pt x="740" y="162"/>
                  </a:lnTo>
                  <a:lnTo>
                    <a:pt x="701" y="140"/>
                  </a:lnTo>
                  <a:lnTo>
                    <a:pt x="659" y="129"/>
                  </a:lnTo>
                  <a:lnTo>
                    <a:pt x="615" y="123"/>
                  </a:lnTo>
                  <a:lnTo>
                    <a:pt x="571" y="129"/>
                  </a:lnTo>
                  <a:lnTo>
                    <a:pt x="528" y="140"/>
                  </a:lnTo>
                  <a:lnTo>
                    <a:pt x="492" y="160"/>
                  </a:lnTo>
                  <a:lnTo>
                    <a:pt x="459" y="186"/>
                  </a:lnTo>
                  <a:lnTo>
                    <a:pt x="429" y="219"/>
                  </a:lnTo>
                  <a:lnTo>
                    <a:pt x="407" y="255"/>
                  </a:lnTo>
                  <a:lnTo>
                    <a:pt x="393" y="296"/>
                  </a:lnTo>
                  <a:lnTo>
                    <a:pt x="383" y="316"/>
                  </a:lnTo>
                  <a:lnTo>
                    <a:pt x="369" y="330"/>
                  </a:lnTo>
                  <a:lnTo>
                    <a:pt x="350" y="340"/>
                  </a:lnTo>
                  <a:lnTo>
                    <a:pt x="328" y="343"/>
                  </a:lnTo>
                  <a:lnTo>
                    <a:pt x="314" y="341"/>
                  </a:lnTo>
                  <a:lnTo>
                    <a:pt x="269" y="347"/>
                  </a:lnTo>
                  <a:lnTo>
                    <a:pt x="229" y="362"/>
                  </a:lnTo>
                  <a:lnTo>
                    <a:pt x="194" y="384"/>
                  </a:lnTo>
                  <a:lnTo>
                    <a:pt x="165" y="413"/>
                  </a:lnTo>
                  <a:lnTo>
                    <a:pt x="143" y="448"/>
                  </a:lnTo>
                  <a:lnTo>
                    <a:pt x="128" y="488"/>
                  </a:lnTo>
                  <a:lnTo>
                    <a:pt x="123" y="530"/>
                  </a:lnTo>
                  <a:lnTo>
                    <a:pt x="128" y="572"/>
                  </a:lnTo>
                  <a:lnTo>
                    <a:pt x="141" y="611"/>
                  </a:lnTo>
                  <a:lnTo>
                    <a:pt x="163" y="646"/>
                  </a:lnTo>
                  <a:lnTo>
                    <a:pt x="191" y="675"/>
                  </a:lnTo>
                  <a:lnTo>
                    <a:pt x="224" y="697"/>
                  </a:lnTo>
                  <a:lnTo>
                    <a:pt x="260" y="713"/>
                  </a:lnTo>
                  <a:lnTo>
                    <a:pt x="303" y="719"/>
                  </a:lnTo>
                  <a:lnTo>
                    <a:pt x="293" y="781"/>
                  </a:lnTo>
                  <a:lnTo>
                    <a:pt x="295" y="844"/>
                  </a:lnTo>
                  <a:lnTo>
                    <a:pt x="242" y="834"/>
                  </a:lnTo>
                  <a:lnTo>
                    <a:pt x="192" y="820"/>
                  </a:lnTo>
                  <a:lnTo>
                    <a:pt x="145" y="794"/>
                  </a:lnTo>
                  <a:lnTo>
                    <a:pt x="104" y="763"/>
                  </a:lnTo>
                  <a:lnTo>
                    <a:pt x="69" y="726"/>
                  </a:lnTo>
                  <a:lnTo>
                    <a:pt x="40" y="684"/>
                  </a:lnTo>
                  <a:lnTo>
                    <a:pt x="18" y="636"/>
                  </a:lnTo>
                  <a:lnTo>
                    <a:pt x="5" y="585"/>
                  </a:lnTo>
                  <a:lnTo>
                    <a:pt x="0" y="530"/>
                  </a:lnTo>
                  <a:lnTo>
                    <a:pt x="5" y="473"/>
                  </a:lnTo>
                  <a:lnTo>
                    <a:pt x="22" y="418"/>
                  </a:lnTo>
                  <a:lnTo>
                    <a:pt x="45" y="369"/>
                  </a:lnTo>
                  <a:lnTo>
                    <a:pt x="78" y="323"/>
                  </a:lnTo>
                  <a:lnTo>
                    <a:pt x="119" y="286"/>
                  </a:lnTo>
                  <a:lnTo>
                    <a:pt x="167" y="255"/>
                  </a:lnTo>
                  <a:lnTo>
                    <a:pt x="218" y="233"/>
                  </a:lnTo>
                  <a:lnTo>
                    <a:pt x="273" y="220"/>
                  </a:lnTo>
                  <a:lnTo>
                    <a:pt x="281" y="219"/>
                  </a:lnTo>
                  <a:lnTo>
                    <a:pt x="286" y="217"/>
                  </a:lnTo>
                  <a:lnTo>
                    <a:pt x="292" y="211"/>
                  </a:lnTo>
                  <a:lnTo>
                    <a:pt x="295" y="206"/>
                  </a:lnTo>
                  <a:lnTo>
                    <a:pt x="323" y="156"/>
                  </a:lnTo>
                  <a:lnTo>
                    <a:pt x="358" y="110"/>
                  </a:lnTo>
                  <a:lnTo>
                    <a:pt x="400" y="74"/>
                  </a:lnTo>
                  <a:lnTo>
                    <a:pt x="448" y="43"/>
                  </a:lnTo>
                  <a:lnTo>
                    <a:pt x="499" y="21"/>
                  </a:lnTo>
                  <a:lnTo>
                    <a:pt x="556" y="6"/>
                  </a:lnTo>
                  <a:lnTo>
                    <a:pt x="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7971795" y="1405080"/>
            <a:ext cx="0" cy="49846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71795" y="2533637"/>
            <a:ext cx="0" cy="49846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624733" y="4415032"/>
            <a:ext cx="694125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259343" y="1377838"/>
            <a:ext cx="548540" cy="591326"/>
            <a:chOff x="4325938" y="1744663"/>
            <a:chExt cx="1241426" cy="1338262"/>
          </a:xfrm>
          <a:solidFill>
            <a:schemeClr val="bg1"/>
          </a:solidFill>
        </p:grpSpPr>
        <p:sp>
          <p:nvSpPr>
            <p:cNvPr id="27" name="Freeform 67"/>
            <p:cNvSpPr>
              <a:spLocks/>
            </p:cNvSpPr>
            <p:nvPr/>
          </p:nvSpPr>
          <p:spPr bwMode="auto">
            <a:xfrm>
              <a:off x="5176838" y="2714625"/>
              <a:ext cx="104775" cy="104775"/>
            </a:xfrm>
            <a:custGeom>
              <a:avLst/>
              <a:gdLst>
                <a:gd name="T0" fmla="*/ 66 w 132"/>
                <a:gd name="T1" fmla="*/ 0 h 131"/>
                <a:gd name="T2" fmla="*/ 92 w 132"/>
                <a:gd name="T3" fmla="*/ 6 h 131"/>
                <a:gd name="T4" fmla="*/ 112 w 132"/>
                <a:gd name="T5" fmla="*/ 20 h 131"/>
                <a:gd name="T6" fmla="*/ 126 w 132"/>
                <a:gd name="T7" fmla="*/ 39 h 131"/>
                <a:gd name="T8" fmla="*/ 132 w 132"/>
                <a:gd name="T9" fmla="*/ 65 h 131"/>
                <a:gd name="T10" fmla="*/ 126 w 132"/>
                <a:gd name="T11" fmla="*/ 91 h 131"/>
                <a:gd name="T12" fmla="*/ 112 w 132"/>
                <a:gd name="T13" fmla="*/ 111 h 131"/>
                <a:gd name="T14" fmla="*/ 92 w 132"/>
                <a:gd name="T15" fmla="*/ 125 h 131"/>
                <a:gd name="T16" fmla="*/ 66 w 132"/>
                <a:gd name="T17" fmla="*/ 131 h 131"/>
                <a:gd name="T18" fmla="*/ 40 w 132"/>
                <a:gd name="T19" fmla="*/ 125 h 131"/>
                <a:gd name="T20" fmla="*/ 20 w 132"/>
                <a:gd name="T21" fmla="*/ 111 h 131"/>
                <a:gd name="T22" fmla="*/ 6 w 132"/>
                <a:gd name="T23" fmla="*/ 91 h 131"/>
                <a:gd name="T24" fmla="*/ 0 w 132"/>
                <a:gd name="T25" fmla="*/ 65 h 131"/>
                <a:gd name="T26" fmla="*/ 6 w 132"/>
                <a:gd name="T27" fmla="*/ 39 h 131"/>
                <a:gd name="T28" fmla="*/ 20 w 132"/>
                <a:gd name="T29" fmla="*/ 20 h 131"/>
                <a:gd name="T30" fmla="*/ 40 w 132"/>
                <a:gd name="T31" fmla="*/ 6 h 131"/>
                <a:gd name="T32" fmla="*/ 66 w 132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31">
                  <a:moveTo>
                    <a:pt x="66" y="0"/>
                  </a:moveTo>
                  <a:lnTo>
                    <a:pt x="92" y="6"/>
                  </a:lnTo>
                  <a:lnTo>
                    <a:pt x="112" y="20"/>
                  </a:lnTo>
                  <a:lnTo>
                    <a:pt x="126" y="39"/>
                  </a:lnTo>
                  <a:lnTo>
                    <a:pt x="132" y="65"/>
                  </a:lnTo>
                  <a:lnTo>
                    <a:pt x="126" y="91"/>
                  </a:lnTo>
                  <a:lnTo>
                    <a:pt x="112" y="111"/>
                  </a:lnTo>
                  <a:lnTo>
                    <a:pt x="92" y="125"/>
                  </a:lnTo>
                  <a:lnTo>
                    <a:pt x="66" y="131"/>
                  </a:lnTo>
                  <a:lnTo>
                    <a:pt x="40" y="125"/>
                  </a:lnTo>
                  <a:lnTo>
                    <a:pt x="20" y="111"/>
                  </a:lnTo>
                  <a:lnTo>
                    <a:pt x="6" y="91"/>
                  </a:lnTo>
                  <a:lnTo>
                    <a:pt x="0" y="65"/>
                  </a:lnTo>
                  <a:lnTo>
                    <a:pt x="6" y="39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68"/>
            <p:cNvSpPr>
              <a:spLocks noEditPoints="1"/>
            </p:cNvSpPr>
            <p:nvPr/>
          </p:nvSpPr>
          <p:spPr bwMode="auto">
            <a:xfrm>
              <a:off x="4892676" y="2447925"/>
              <a:ext cx="674688" cy="635000"/>
            </a:xfrm>
            <a:custGeom>
              <a:avLst/>
              <a:gdLst>
                <a:gd name="T0" fmla="*/ 457 w 852"/>
                <a:gd name="T1" fmla="*/ 667 h 799"/>
                <a:gd name="T2" fmla="*/ 363 w 852"/>
                <a:gd name="T3" fmla="*/ 642 h 799"/>
                <a:gd name="T4" fmla="*/ 549 w 852"/>
                <a:gd name="T5" fmla="*/ 648 h 799"/>
                <a:gd name="T6" fmla="*/ 539 w 852"/>
                <a:gd name="T7" fmla="*/ 747 h 799"/>
                <a:gd name="T8" fmla="*/ 644 w 852"/>
                <a:gd name="T9" fmla="*/ 719 h 799"/>
                <a:gd name="T10" fmla="*/ 678 w 852"/>
                <a:gd name="T11" fmla="*/ 602 h 799"/>
                <a:gd name="T12" fmla="*/ 192 w 852"/>
                <a:gd name="T13" fmla="*/ 697 h 799"/>
                <a:gd name="T14" fmla="*/ 279 w 852"/>
                <a:gd name="T15" fmla="*/ 751 h 799"/>
                <a:gd name="T16" fmla="*/ 341 w 852"/>
                <a:gd name="T17" fmla="*/ 685 h 799"/>
                <a:gd name="T18" fmla="*/ 174 w 852"/>
                <a:gd name="T19" fmla="*/ 602 h 799"/>
                <a:gd name="T20" fmla="*/ 620 w 852"/>
                <a:gd name="T21" fmla="*/ 546 h 799"/>
                <a:gd name="T22" fmla="*/ 636 w 852"/>
                <a:gd name="T23" fmla="*/ 564 h 799"/>
                <a:gd name="T24" fmla="*/ 178 w 852"/>
                <a:gd name="T25" fmla="*/ 550 h 799"/>
                <a:gd name="T26" fmla="*/ 238 w 852"/>
                <a:gd name="T27" fmla="*/ 556 h 799"/>
                <a:gd name="T28" fmla="*/ 192 w 852"/>
                <a:gd name="T29" fmla="*/ 488 h 799"/>
                <a:gd name="T30" fmla="*/ 688 w 852"/>
                <a:gd name="T31" fmla="*/ 426 h 799"/>
                <a:gd name="T32" fmla="*/ 780 w 852"/>
                <a:gd name="T33" fmla="*/ 472 h 799"/>
                <a:gd name="T34" fmla="*/ 784 w 852"/>
                <a:gd name="T35" fmla="*/ 351 h 799"/>
                <a:gd name="T36" fmla="*/ 92 w 852"/>
                <a:gd name="T37" fmla="*/ 323 h 799"/>
                <a:gd name="T38" fmla="*/ 52 w 852"/>
                <a:gd name="T39" fmla="*/ 442 h 799"/>
                <a:gd name="T40" fmla="*/ 144 w 852"/>
                <a:gd name="T41" fmla="*/ 478 h 799"/>
                <a:gd name="T42" fmla="*/ 124 w 852"/>
                <a:gd name="T43" fmla="*/ 297 h 799"/>
                <a:gd name="T44" fmla="*/ 672 w 852"/>
                <a:gd name="T45" fmla="*/ 323 h 799"/>
                <a:gd name="T46" fmla="*/ 588 w 852"/>
                <a:gd name="T47" fmla="*/ 241 h 799"/>
                <a:gd name="T48" fmla="*/ 172 w 852"/>
                <a:gd name="T49" fmla="*/ 283 h 799"/>
                <a:gd name="T50" fmla="*/ 262 w 852"/>
                <a:gd name="T51" fmla="*/ 241 h 799"/>
                <a:gd name="T52" fmla="*/ 301 w 852"/>
                <a:gd name="T53" fmla="*/ 267 h 799"/>
                <a:gd name="T54" fmla="*/ 234 w 852"/>
                <a:gd name="T55" fmla="*/ 462 h 799"/>
                <a:gd name="T56" fmla="*/ 297 w 852"/>
                <a:gd name="T57" fmla="*/ 556 h 799"/>
                <a:gd name="T58" fmla="*/ 413 w 852"/>
                <a:gd name="T59" fmla="*/ 596 h 799"/>
                <a:gd name="T60" fmla="*/ 539 w 852"/>
                <a:gd name="T61" fmla="*/ 572 h 799"/>
                <a:gd name="T62" fmla="*/ 592 w 852"/>
                <a:gd name="T63" fmla="*/ 502 h 799"/>
                <a:gd name="T64" fmla="*/ 574 w 852"/>
                <a:gd name="T65" fmla="*/ 307 h 799"/>
                <a:gd name="T66" fmla="*/ 425 w 852"/>
                <a:gd name="T67" fmla="*/ 225 h 799"/>
                <a:gd name="T68" fmla="*/ 441 w 852"/>
                <a:gd name="T69" fmla="*/ 177 h 799"/>
                <a:gd name="T70" fmla="*/ 543 w 852"/>
                <a:gd name="T71" fmla="*/ 54 h 799"/>
                <a:gd name="T72" fmla="*/ 545 w 852"/>
                <a:gd name="T73" fmla="*/ 185 h 799"/>
                <a:gd name="T74" fmla="*/ 688 w 852"/>
                <a:gd name="T75" fmla="*/ 221 h 799"/>
                <a:gd name="T76" fmla="*/ 656 w 852"/>
                <a:gd name="T77" fmla="*/ 82 h 799"/>
                <a:gd name="T78" fmla="*/ 270 w 852"/>
                <a:gd name="T79" fmla="*/ 48 h 799"/>
                <a:gd name="T80" fmla="*/ 180 w 852"/>
                <a:gd name="T81" fmla="*/ 107 h 799"/>
                <a:gd name="T82" fmla="*/ 162 w 852"/>
                <a:gd name="T83" fmla="*/ 223 h 799"/>
                <a:gd name="T84" fmla="*/ 349 w 852"/>
                <a:gd name="T85" fmla="*/ 139 h 799"/>
                <a:gd name="T86" fmla="*/ 270 w 852"/>
                <a:gd name="T87" fmla="*/ 48 h 799"/>
                <a:gd name="T88" fmla="*/ 383 w 852"/>
                <a:gd name="T89" fmla="*/ 36 h 799"/>
                <a:gd name="T90" fmla="*/ 545 w 852"/>
                <a:gd name="T91" fmla="*/ 4 h 799"/>
                <a:gd name="T92" fmla="*/ 662 w 852"/>
                <a:gd name="T93" fmla="*/ 24 h 799"/>
                <a:gd name="T94" fmla="*/ 732 w 852"/>
                <a:gd name="T95" fmla="*/ 149 h 799"/>
                <a:gd name="T96" fmla="*/ 776 w 852"/>
                <a:gd name="T97" fmla="*/ 275 h 799"/>
                <a:gd name="T98" fmla="*/ 852 w 852"/>
                <a:gd name="T99" fmla="*/ 410 h 799"/>
                <a:gd name="T100" fmla="*/ 770 w 852"/>
                <a:gd name="T101" fmla="*/ 550 h 799"/>
                <a:gd name="T102" fmla="*/ 718 w 852"/>
                <a:gd name="T103" fmla="*/ 681 h 799"/>
                <a:gd name="T104" fmla="*/ 628 w 852"/>
                <a:gd name="T105" fmla="*/ 791 h 799"/>
                <a:gd name="T106" fmla="*/ 527 w 852"/>
                <a:gd name="T107" fmla="*/ 795 h 799"/>
                <a:gd name="T108" fmla="*/ 323 w 852"/>
                <a:gd name="T109" fmla="*/ 795 h 799"/>
                <a:gd name="T110" fmla="*/ 198 w 852"/>
                <a:gd name="T111" fmla="*/ 779 h 799"/>
                <a:gd name="T112" fmla="*/ 126 w 852"/>
                <a:gd name="T113" fmla="*/ 636 h 799"/>
                <a:gd name="T114" fmla="*/ 46 w 852"/>
                <a:gd name="T115" fmla="*/ 520 h 799"/>
                <a:gd name="T116" fmla="*/ 4 w 852"/>
                <a:gd name="T117" fmla="*/ 372 h 799"/>
                <a:gd name="T118" fmla="*/ 114 w 852"/>
                <a:gd name="T119" fmla="*/ 247 h 799"/>
                <a:gd name="T120" fmla="*/ 128 w 852"/>
                <a:gd name="T121" fmla="*/ 109 h 799"/>
                <a:gd name="T122" fmla="*/ 212 w 852"/>
                <a:gd name="T123" fmla="*/ 12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2" h="799">
                  <a:moveTo>
                    <a:pt x="363" y="642"/>
                  </a:moveTo>
                  <a:lnTo>
                    <a:pt x="393" y="667"/>
                  </a:lnTo>
                  <a:lnTo>
                    <a:pt x="425" y="689"/>
                  </a:lnTo>
                  <a:lnTo>
                    <a:pt x="457" y="667"/>
                  </a:lnTo>
                  <a:lnTo>
                    <a:pt x="487" y="642"/>
                  </a:lnTo>
                  <a:lnTo>
                    <a:pt x="437" y="644"/>
                  </a:lnTo>
                  <a:lnTo>
                    <a:pt x="413" y="644"/>
                  </a:lnTo>
                  <a:lnTo>
                    <a:pt x="363" y="642"/>
                  </a:lnTo>
                  <a:close/>
                  <a:moveTo>
                    <a:pt x="678" y="602"/>
                  </a:moveTo>
                  <a:lnTo>
                    <a:pt x="622" y="620"/>
                  </a:lnTo>
                  <a:lnTo>
                    <a:pt x="565" y="632"/>
                  </a:lnTo>
                  <a:lnTo>
                    <a:pt x="549" y="648"/>
                  </a:lnTo>
                  <a:lnTo>
                    <a:pt x="509" y="685"/>
                  </a:lnTo>
                  <a:lnTo>
                    <a:pt x="469" y="719"/>
                  </a:lnTo>
                  <a:lnTo>
                    <a:pt x="505" y="737"/>
                  </a:lnTo>
                  <a:lnTo>
                    <a:pt x="539" y="747"/>
                  </a:lnTo>
                  <a:lnTo>
                    <a:pt x="573" y="751"/>
                  </a:lnTo>
                  <a:lnTo>
                    <a:pt x="600" y="747"/>
                  </a:lnTo>
                  <a:lnTo>
                    <a:pt x="624" y="737"/>
                  </a:lnTo>
                  <a:lnTo>
                    <a:pt x="644" y="719"/>
                  </a:lnTo>
                  <a:lnTo>
                    <a:pt x="660" y="697"/>
                  </a:lnTo>
                  <a:lnTo>
                    <a:pt x="670" y="669"/>
                  </a:lnTo>
                  <a:lnTo>
                    <a:pt x="676" y="638"/>
                  </a:lnTo>
                  <a:lnTo>
                    <a:pt x="678" y="602"/>
                  </a:lnTo>
                  <a:close/>
                  <a:moveTo>
                    <a:pt x="174" y="602"/>
                  </a:moveTo>
                  <a:lnTo>
                    <a:pt x="174" y="638"/>
                  </a:lnTo>
                  <a:lnTo>
                    <a:pt x="180" y="669"/>
                  </a:lnTo>
                  <a:lnTo>
                    <a:pt x="192" y="697"/>
                  </a:lnTo>
                  <a:lnTo>
                    <a:pt x="206" y="719"/>
                  </a:lnTo>
                  <a:lnTo>
                    <a:pt x="226" y="737"/>
                  </a:lnTo>
                  <a:lnTo>
                    <a:pt x="250" y="747"/>
                  </a:lnTo>
                  <a:lnTo>
                    <a:pt x="279" y="751"/>
                  </a:lnTo>
                  <a:lnTo>
                    <a:pt x="311" y="747"/>
                  </a:lnTo>
                  <a:lnTo>
                    <a:pt x="345" y="737"/>
                  </a:lnTo>
                  <a:lnTo>
                    <a:pt x="383" y="719"/>
                  </a:lnTo>
                  <a:lnTo>
                    <a:pt x="341" y="685"/>
                  </a:lnTo>
                  <a:lnTo>
                    <a:pt x="301" y="648"/>
                  </a:lnTo>
                  <a:lnTo>
                    <a:pt x="285" y="632"/>
                  </a:lnTo>
                  <a:lnTo>
                    <a:pt x="228" y="620"/>
                  </a:lnTo>
                  <a:lnTo>
                    <a:pt x="174" y="602"/>
                  </a:lnTo>
                  <a:close/>
                  <a:moveTo>
                    <a:pt x="658" y="488"/>
                  </a:moveTo>
                  <a:lnTo>
                    <a:pt x="632" y="528"/>
                  </a:lnTo>
                  <a:lnTo>
                    <a:pt x="630" y="530"/>
                  </a:lnTo>
                  <a:lnTo>
                    <a:pt x="620" y="546"/>
                  </a:lnTo>
                  <a:lnTo>
                    <a:pt x="612" y="556"/>
                  </a:lnTo>
                  <a:lnTo>
                    <a:pt x="604" y="566"/>
                  </a:lnTo>
                  <a:lnTo>
                    <a:pt x="596" y="576"/>
                  </a:lnTo>
                  <a:lnTo>
                    <a:pt x="636" y="564"/>
                  </a:lnTo>
                  <a:lnTo>
                    <a:pt x="672" y="550"/>
                  </a:lnTo>
                  <a:lnTo>
                    <a:pt x="658" y="488"/>
                  </a:lnTo>
                  <a:close/>
                  <a:moveTo>
                    <a:pt x="192" y="488"/>
                  </a:moveTo>
                  <a:lnTo>
                    <a:pt x="178" y="550"/>
                  </a:lnTo>
                  <a:lnTo>
                    <a:pt x="214" y="564"/>
                  </a:lnTo>
                  <a:lnTo>
                    <a:pt x="254" y="576"/>
                  </a:lnTo>
                  <a:lnTo>
                    <a:pt x="246" y="566"/>
                  </a:lnTo>
                  <a:lnTo>
                    <a:pt x="238" y="556"/>
                  </a:lnTo>
                  <a:lnTo>
                    <a:pt x="230" y="546"/>
                  </a:lnTo>
                  <a:lnTo>
                    <a:pt x="220" y="530"/>
                  </a:lnTo>
                  <a:lnTo>
                    <a:pt x="218" y="528"/>
                  </a:lnTo>
                  <a:lnTo>
                    <a:pt x="192" y="488"/>
                  </a:lnTo>
                  <a:close/>
                  <a:moveTo>
                    <a:pt x="726" y="297"/>
                  </a:moveTo>
                  <a:lnTo>
                    <a:pt x="726" y="301"/>
                  </a:lnTo>
                  <a:lnTo>
                    <a:pt x="710" y="367"/>
                  </a:lnTo>
                  <a:lnTo>
                    <a:pt x="688" y="426"/>
                  </a:lnTo>
                  <a:lnTo>
                    <a:pt x="706" y="478"/>
                  </a:lnTo>
                  <a:lnTo>
                    <a:pt x="718" y="528"/>
                  </a:lnTo>
                  <a:lnTo>
                    <a:pt x="754" y="502"/>
                  </a:lnTo>
                  <a:lnTo>
                    <a:pt x="780" y="472"/>
                  </a:lnTo>
                  <a:lnTo>
                    <a:pt x="798" y="442"/>
                  </a:lnTo>
                  <a:lnTo>
                    <a:pt x="802" y="410"/>
                  </a:lnTo>
                  <a:lnTo>
                    <a:pt x="798" y="380"/>
                  </a:lnTo>
                  <a:lnTo>
                    <a:pt x="784" y="351"/>
                  </a:lnTo>
                  <a:lnTo>
                    <a:pt x="758" y="323"/>
                  </a:lnTo>
                  <a:lnTo>
                    <a:pt x="726" y="297"/>
                  </a:lnTo>
                  <a:close/>
                  <a:moveTo>
                    <a:pt x="124" y="297"/>
                  </a:moveTo>
                  <a:lnTo>
                    <a:pt x="92" y="323"/>
                  </a:lnTo>
                  <a:lnTo>
                    <a:pt x="68" y="351"/>
                  </a:lnTo>
                  <a:lnTo>
                    <a:pt x="52" y="380"/>
                  </a:lnTo>
                  <a:lnTo>
                    <a:pt x="48" y="410"/>
                  </a:lnTo>
                  <a:lnTo>
                    <a:pt x="52" y="442"/>
                  </a:lnTo>
                  <a:lnTo>
                    <a:pt x="70" y="472"/>
                  </a:lnTo>
                  <a:lnTo>
                    <a:pt x="96" y="502"/>
                  </a:lnTo>
                  <a:lnTo>
                    <a:pt x="132" y="528"/>
                  </a:lnTo>
                  <a:lnTo>
                    <a:pt x="144" y="478"/>
                  </a:lnTo>
                  <a:lnTo>
                    <a:pt x="162" y="426"/>
                  </a:lnTo>
                  <a:lnTo>
                    <a:pt x="140" y="367"/>
                  </a:lnTo>
                  <a:lnTo>
                    <a:pt x="126" y="301"/>
                  </a:lnTo>
                  <a:lnTo>
                    <a:pt x="124" y="297"/>
                  </a:lnTo>
                  <a:close/>
                  <a:moveTo>
                    <a:pt x="588" y="241"/>
                  </a:moveTo>
                  <a:lnTo>
                    <a:pt x="616" y="281"/>
                  </a:lnTo>
                  <a:lnTo>
                    <a:pt x="660" y="363"/>
                  </a:lnTo>
                  <a:lnTo>
                    <a:pt x="672" y="323"/>
                  </a:lnTo>
                  <a:lnTo>
                    <a:pt x="678" y="283"/>
                  </a:lnTo>
                  <a:lnTo>
                    <a:pt x="680" y="273"/>
                  </a:lnTo>
                  <a:lnTo>
                    <a:pt x="636" y="255"/>
                  </a:lnTo>
                  <a:lnTo>
                    <a:pt x="588" y="241"/>
                  </a:lnTo>
                  <a:close/>
                  <a:moveTo>
                    <a:pt x="262" y="241"/>
                  </a:moveTo>
                  <a:lnTo>
                    <a:pt x="214" y="255"/>
                  </a:lnTo>
                  <a:lnTo>
                    <a:pt x="170" y="273"/>
                  </a:lnTo>
                  <a:lnTo>
                    <a:pt x="172" y="283"/>
                  </a:lnTo>
                  <a:lnTo>
                    <a:pt x="178" y="323"/>
                  </a:lnTo>
                  <a:lnTo>
                    <a:pt x="190" y="363"/>
                  </a:lnTo>
                  <a:lnTo>
                    <a:pt x="234" y="281"/>
                  </a:lnTo>
                  <a:lnTo>
                    <a:pt x="262" y="241"/>
                  </a:lnTo>
                  <a:close/>
                  <a:moveTo>
                    <a:pt x="425" y="225"/>
                  </a:moveTo>
                  <a:lnTo>
                    <a:pt x="375" y="225"/>
                  </a:lnTo>
                  <a:lnTo>
                    <a:pt x="331" y="229"/>
                  </a:lnTo>
                  <a:lnTo>
                    <a:pt x="301" y="267"/>
                  </a:lnTo>
                  <a:lnTo>
                    <a:pt x="275" y="307"/>
                  </a:lnTo>
                  <a:lnTo>
                    <a:pt x="244" y="365"/>
                  </a:lnTo>
                  <a:lnTo>
                    <a:pt x="216" y="424"/>
                  </a:lnTo>
                  <a:lnTo>
                    <a:pt x="234" y="462"/>
                  </a:lnTo>
                  <a:lnTo>
                    <a:pt x="258" y="502"/>
                  </a:lnTo>
                  <a:lnTo>
                    <a:pt x="274" y="524"/>
                  </a:lnTo>
                  <a:lnTo>
                    <a:pt x="285" y="542"/>
                  </a:lnTo>
                  <a:lnTo>
                    <a:pt x="297" y="556"/>
                  </a:lnTo>
                  <a:lnTo>
                    <a:pt x="313" y="572"/>
                  </a:lnTo>
                  <a:lnTo>
                    <a:pt x="319" y="578"/>
                  </a:lnTo>
                  <a:lnTo>
                    <a:pt x="329" y="590"/>
                  </a:lnTo>
                  <a:lnTo>
                    <a:pt x="413" y="596"/>
                  </a:lnTo>
                  <a:lnTo>
                    <a:pt x="437" y="596"/>
                  </a:lnTo>
                  <a:lnTo>
                    <a:pt x="521" y="590"/>
                  </a:lnTo>
                  <a:lnTo>
                    <a:pt x="531" y="578"/>
                  </a:lnTo>
                  <a:lnTo>
                    <a:pt x="539" y="572"/>
                  </a:lnTo>
                  <a:lnTo>
                    <a:pt x="553" y="556"/>
                  </a:lnTo>
                  <a:lnTo>
                    <a:pt x="565" y="542"/>
                  </a:lnTo>
                  <a:lnTo>
                    <a:pt x="576" y="524"/>
                  </a:lnTo>
                  <a:lnTo>
                    <a:pt x="592" y="502"/>
                  </a:lnTo>
                  <a:lnTo>
                    <a:pt x="616" y="462"/>
                  </a:lnTo>
                  <a:lnTo>
                    <a:pt x="636" y="424"/>
                  </a:lnTo>
                  <a:lnTo>
                    <a:pt x="608" y="365"/>
                  </a:lnTo>
                  <a:lnTo>
                    <a:pt x="574" y="307"/>
                  </a:lnTo>
                  <a:lnTo>
                    <a:pt x="549" y="267"/>
                  </a:lnTo>
                  <a:lnTo>
                    <a:pt x="519" y="229"/>
                  </a:lnTo>
                  <a:lnTo>
                    <a:pt x="475" y="225"/>
                  </a:lnTo>
                  <a:lnTo>
                    <a:pt x="425" y="225"/>
                  </a:lnTo>
                  <a:close/>
                  <a:moveTo>
                    <a:pt x="425" y="135"/>
                  </a:moveTo>
                  <a:lnTo>
                    <a:pt x="377" y="177"/>
                  </a:lnTo>
                  <a:lnTo>
                    <a:pt x="409" y="177"/>
                  </a:lnTo>
                  <a:lnTo>
                    <a:pt x="441" y="177"/>
                  </a:lnTo>
                  <a:lnTo>
                    <a:pt x="473" y="177"/>
                  </a:lnTo>
                  <a:lnTo>
                    <a:pt x="425" y="135"/>
                  </a:lnTo>
                  <a:close/>
                  <a:moveTo>
                    <a:pt x="580" y="48"/>
                  </a:moveTo>
                  <a:lnTo>
                    <a:pt x="543" y="54"/>
                  </a:lnTo>
                  <a:lnTo>
                    <a:pt x="503" y="72"/>
                  </a:lnTo>
                  <a:lnTo>
                    <a:pt x="457" y="99"/>
                  </a:lnTo>
                  <a:lnTo>
                    <a:pt x="501" y="139"/>
                  </a:lnTo>
                  <a:lnTo>
                    <a:pt x="545" y="185"/>
                  </a:lnTo>
                  <a:lnTo>
                    <a:pt x="596" y="193"/>
                  </a:lnTo>
                  <a:lnTo>
                    <a:pt x="644" y="207"/>
                  </a:lnTo>
                  <a:lnTo>
                    <a:pt x="688" y="223"/>
                  </a:lnTo>
                  <a:lnTo>
                    <a:pt x="688" y="221"/>
                  </a:lnTo>
                  <a:lnTo>
                    <a:pt x="688" y="179"/>
                  </a:lnTo>
                  <a:lnTo>
                    <a:pt x="682" y="141"/>
                  </a:lnTo>
                  <a:lnTo>
                    <a:pt x="670" y="107"/>
                  </a:lnTo>
                  <a:lnTo>
                    <a:pt x="656" y="82"/>
                  </a:lnTo>
                  <a:lnTo>
                    <a:pt x="636" y="64"/>
                  </a:lnTo>
                  <a:lnTo>
                    <a:pt x="610" y="52"/>
                  </a:lnTo>
                  <a:lnTo>
                    <a:pt x="580" y="48"/>
                  </a:lnTo>
                  <a:close/>
                  <a:moveTo>
                    <a:pt x="270" y="48"/>
                  </a:moveTo>
                  <a:lnTo>
                    <a:pt x="240" y="52"/>
                  </a:lnTo>
                  <a:lnTo>
                    <a:pt x="214" y="64"/>
                  </a:lnTo>
                  <a:lnTo>
                    <a:pt x="194" y="82"/>
                  </a:lnTo>
                  <a:lnTo>
                    <a:pt x="180" y="107"/>
                  </a:lnTo>
                  <a:lnTo>
                    <a:pt x="168" y="141"/>
                  </a:lnTo>
                  <a:lnTo>
                    <a:pt x="162" y="179"/>
                  </a:lnTo>
                  <a:lnTo>
                    <a:pt x="162" y="221"/>
                  </a:lnTo>
                  <a:lnTo>
                    <a:pt x="162" y="223"/>
                  </a:lnTo>
                  <a:lnTo>
                    <a:pt x="206" y="207"/>
                  </a:lnTo>
                  <a:lnTo>
                    <a:pt x="256" y="193"/>
                  </a:lnTo>
                  <a:lnTo>
                    <a:pt x="305" y="185"/>
                  </a:lnTo>
                  <a:lnTo>
                    <a:pt x="349" y="139"/>
                  </a:lnTo>
                  <a:lnTo>
                    <a:pt x="393" y="99"/>
                  </a:lnTo>
                  <a:lnTo>
                    <a:pt x="347" y="72"/>
                  </a:lnTo>
                  <a:lnTo>
                    <a:pt x="307" y="54"/>
                  </a:lnTo>
                  <a:lnTo>
                    <a:pt x="270" y="48"/>
                  </a:lnTo>
                  <a:close/>
                  <a:moveTo>
                    <a:pt x="270" y="0"/>
                  </a:moveTo>
                  <a:lnTo>
                    <a:pt x="305" y="4"/>
                  </a:lnTo>
                  <a:lnTo>
                    <a:pt x="343" y="16"/>
                  </a:lnTo>
                  <a:lnTo>
                    <a:pt x="383" y="36"/>
                  </a:lnTo>
                  <a:lnTo>
                    <a:pt x="425" y="64"/>
                  </a:lnTo>
                  <a:lnTo>
                    <a:pt x="467" y="36"/>
                  </a:lnTo>
                  <a:lnTo>
                    <a:pt x="507" y="16"/>
                  </a:lnTo>
                  <a:lnTo>
                    <a:pt x="545" y="4"/>
                  </a:lnTo>
                  <a:lnTo>
                    <a:pt x="580" y="0"/>
                  </a:lnTo>
                  <a:lnTo>
                    <a:pt x="610" y="4"/>
                  </a:lnTo>
                  <a:lnTo>
                    <a:pt x="638" y="12"/>
                  </a:lnTo>
                  <a:lnTo>
                    <a:pt x="662" y="24"/>
                  </a:lnTo>
                  <a:lnTo>
                    <a:pt x="688" y="46"/>
                  </a:lnTo>
                  <a:lnTo>
                    <a:pt x="708" y="74"/>
                  </a:lnTo>
                  <a:lnTo>
                    <a:pt x="722" y="109"/>
                  </a:lnTo>
                  <a:lnTo>
                    <a:pt x="732" y="149"/>
                  </a:lnTo>
                  <a:lnTo>
                    <a:pt x="736" y="191"/>
                  </a:lnTo>
                  <a:lnTo>
                    <a:pt x="736" y="237"/>
                  </a:lnTo>
                  <a:lnTo>
                    <a:pt x="736" y="247"/>
                  </a:lnTo>
                  <a:lnTo>
                    <a:pt x="776" y="275"/>
                  </a:lnTo>
                  <a:lnTo>
                    <a:pt x="808" y="305"/>
                  </a:lnTo>
                  <a:lnTo>
                    <a:pt x="832" y="339"/>
                  </a:lnTo>
                  <a:lnTo>
                    <a:pt x="846" y="372"/>
                  </a:lnTo>
                  <a:lnTo>
                    <a:pt x="852" y="410"/>
                  </a:lnTo>
                  <a:lnTo>
                    <a:pt x="846" y="448"/>
                  </a:lnTo>
                  <a:lnTo>
                    <a:pt x="830" y="484"/>
                  </a:lnTo>
                  <a:lnTo>
                    <a:pt x="804" y="520"/>
                  </a:lnTo>
                  <a:lnTo>
                    <a:pt x="770" y="550"/>
                  </a:lnTo>
                  <a:lnTo>
                    <a:pt x="724" y="580"/>
                  </a:lnTo>
                  <a:lnTo>
                    <a:pt x="724" y="582"/>
                  </a:lnTo>
                  <a:lnTo>
                    <a:pt x="726" y="636"/>
                  </a:lnTo>
                  <a:lnTo>
                    <a:pt x="718" y="681"/>
                  </a:lnTo>
                  <a:lnTo>
                    <a:pt x="702" y="721"/>
                  </a:lnTo>
                  <a:lnTo>
                    <a:pt x="680" y="753"/>
                  </a:lnTo>
                  <a:lnTo>
                    <a:pt x="652" y="779"/>
                  </a:lnTo>
                  <a:lnTo>
                    <a:pt x="628" y="791"/>
                  </a:lnTo>
                  <a:lnTo>
                    <a:pt x="602" y="797"/>
                  </a:lnTo>
                  <a:lnTo>
                    <a:pt x="574" y="799"/>
                  </a:lnTo>
                  <a:lnTo>
                    <a:pt x="574" y="799"/>
                  </a:lnTo>
                  <a:lnTo>
                    <a:pt x="527" y="795"/>
                  </a:lnTo>
                  <a:lnTo>
                    <a:pt x="477" y="777"/>
                  </a:lnTo>
                  <a:lnTo>
                    <a:pt x="425" y="749"/>
                  </a:lnTo>
                  <a:lnTo>
                    <a:pt x="373" y="777"/>
                  </a:lnTo>
                  <a:lnTo>
                    <a:pt x="323" y="795"/>
                  </a:lnTo>
                  <a:lnTo>
                    <a:pt x="277" y="799"/>
                  </a:lnTo>
                  <a:lnTo>
                    <a:pt x="248" y="797"/>
                  </a:lnTo>
                  <a:lnTo>
                    <a:pt x="222" y="791"/>
                  </a:lnTo>
                  <a:lnTo>
                    <a:pt x="198" y="779"/>
                  </a:lnTo>
                  <a:lnTo>
                    <a:pt x="170" y="753"/>
                  </a:lnTo>
                  <a:lnTo>
                    <a:pt x="148" y="721"/>
                  </a:lnTo>
                  <a:lnTo>
                    <a:pt x="132" y="681"/>
                  </a:lnTo>
                  <a:lnTo>
                    <a:pt x="126" y="636"/>
                  </a:lnTo>
                  <a:lnTo>
                    <a:pt x="126" y="582"/>
                  </a:lnTo>
                  <a:lnTo>
                    <a:pt x="126" y="580"/>
                  </a:lnTo>
                  <a:lnTo>
                    <a:pt x="82" y="550"/>
                  </a:lnTo>
                  <a:lnTo>
                    <a:pt x="46" y="520"/>
                  </a:lnTo>
                  <a:lnTo>
                    <a:pt x="20" y="484"/>
                  </a:lnTo>
                  <a:lnTo>
                    <a:pt x="4" y="448"/>
                  </a:lnTo>
                  <a:lnTo>
                    <a:pt x="0" y="410"/>
                  </a:lnTo>
                  <a:lnTo>
                    <a:pt x="4" y="372"/>
                  </a:lnTo>
                  <a:lnTo>
                    <a:pt x="18" y="339"/>
                  </a:lnTo>
                  <a:lnTo>
                    <a:pt x="42" y="305"/>
                  </a:lnTo>
                  <a:lnTo>
                    <a:pt x="74" y="275"/>
                  </a:lnTo>
                  <a:lnTo>
                    <a:pt x="114" y="247"/>
                  </a:lnTo>
                  <a:lnTo>
                    <a:pt x="114" y="237"/>
                  </a:lnTo>
                  <a:lnTo>
                    <a:pt x="114" y="191"/>
                  </a:lnTo>
                  <a:lnTo>
                    <a:pt x="118" y="149"/>
                  </a:lnTo>
                  <a:lnTo>
                    <a:pt x="128" y="109"/>
                  </a:lnTo>
                  <a:lnTo>
                    <a:pt x="142" y="74"/>
                  </a:lnTo>
                  <a:lnTo>
                    <a:pt x="164" y="46"/>
                  </a:lnTo>
                  <a:lnTo>
                    <a:pt x="188" y="24"/>
                  </a:lnTo>
                  <a:lnTo>
                    <a:pt x="212" y="12"/>
                  </a:lnTo>
                  <a:lnTo>
                    <a:pt x="240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9"/>
            <p:cNvSpPr>
              <a:spLocks/>
            </p:cNvSpPr>
            <p:nvPr/>
          </p:nvSpPr>
          <p:spPr bwMode="auto">
            <a:xfrm>
              <a:off x="4325938" y="1744663"/>
              <a:ext cx="936625" cy="233363"/>
            </a:xfrm>
            <a:custGeom>
              <a:avLst/>
              <a:gdLst>
                <a:gd name="T0" fmla="*/ 590 w 1180"/>
                <a:gd name="T1" fmla="*/ 0 h 295"/>
                <a:gd name="T2" fmla="*/ 678 w 1180"/>
                <a:gd name="T3" fmla="*/ 2 h 295"/>
                <a:gd name="T4" fmla="*/ 761 w 1180"/>
                <a:gd name="T5" fmla="*/ 6 h 295"/>
                <a:gd name="T6" fmla="*/ 839 w 1180"/>
                <a:gd name="T7" fmla="*/ 14 h 295"/>
                <a:gd name="T8" fmla="*/ 911 w 1180"/>
                <a:gd name="T9" fmla="*/ 24 h 295"/>
                <a:gd name="T10" fmla="*/ 977 w 1180"/>
                <a:gd name="T11" fmla="*/ 36 h 295"/>
                <a:gd name="T12" fmla="*/ 1036 w 1180"/>
                <a:gd name="T13" fmla="*/ 52 h 295"/>
                <a:gd name="T14" fmla="*/ 1086 w 1180"/>
                <a:gd name="T15" fmla="*/ 68 h 295"/>
                <a:gd name="T16" fmla="*/ 1126 w 1180"/>
                <a:gd name="T17" fmla="*/ 86 h 295"/>
                <a:gd name="T18" fmla="*/ 1156 w 1180"/>
                <a:gd name="T19" fmla="*/ 106 h 295"/>
                <a:gd name="T20" fmla="*/ 1174 w 1180"/>
                <a:gd name="T21" fmla="*/ 126 h 295"/>
                <a:gd name="T22" fmla="*/ 1180 w 1180"/>
                <a:gd name="T23" fmla="*/ 147 h 295"/>
                <a:gd name="T24" fmla="*/ 1174 w 1180"/>
                <a:gd name="T25" fmla="*/ 169 h 295"/>
                <a:gd name="T26" fmla="*/ 1156 w 1180"/>
                <a:gd name="T27" fmla="*/ 191 h 295"/>
                <a:gd name="T28" fmla="*/ 1126 w 1180"/>
                <a:gd name="T29" fmla="*/ 209 h 295"/>
                <a:gd name="T30" fmla="*/ 1086 w 1180"/>
                <a:gd name="T31" fmla="*/ 227 h 295"/>
                <a:gd name="T32" fmla="*/ 1036 w 1180"/>
                <a:gd name="T33" fmla="*/ 245 h 295"/>
                <a:gd name="T34" fmla="*/ 977 w 1180"/>
                <a:gd name="T35" fmla="*/ 259 h 295"/>
                <a:gd name="T36" fmla="*/ 911 w 1180"/>
                <a:gd name="T37" fmla="*/ 271 h 295"/>
                <a:gd name="T38" fmla="*/ 839 w 1180"/>
                <a:gd name="T39" fmla="*/ 281 h 295"/>
                <a:gd name="T40" fmla="*/ 761 w 1180"/>
                <a:gd name="T41" fmla="*/ 289 h 295"/>
                <a:gd name="T42" fmla="*/ 678 w 1180"/>
                <a:gd name="T43" fmla="*/ 293 h 295"/>
                <a:gd name="T44" fmla="*/ 590 w 1180"/>
                <a:gd name="T45" fmla="*/ 295 h 295"/>
                <a:gd name="T46" fmla="*/ 502 w 1180"/>
                <a:gd name="T47" fmla="*/ 293 h 295"/>
                <a:gd name="T48" fmla="*/ 418 w 1180"/>
                <a:gd name="T49" fmla="*/ 289 h 295"/>
                <a:gd name="T50" fmla="*/ 341 w 1180"/>
                <a:gd name="T51" fmla="*/ 281 h 295"/>
                <a:gd name="T52" fmla="*/ 267 w 1180"/>
                <a:gd name="T53" fmla="*/ 271 h 295"/>
                <a:gd name="T54" fmla="*/ 201 w 1180"/>
                <a:gd name="T55" fmla="*/ 259 h 295"/>
                <a:gd name="T56" fmla="*/ 143 w 1180"/>
                <a:gd name="T57" fmla="*/ 245 h 295"/>
                <a:gd name="T58" fmla="*/ 93 w 1180"/>
                <a:gd name="T59" fmla="*/ 227 h 295"/>
                <a:gd name="T60" fmla="*/ 54 w 1180"/>
                <a:gd name="T61" fmla="*/ 209 h 295"/>
                <a:gd name="T62" fmla="*/ 24 w 1180"/>
                <a:gd name="T63" fmla="*/ 191 h 295"/>
                <a:gd name="T64" fmla="*/ 6 w 1180"/>
                <a:gd name="T65" fmla="*/ 169 h 295"/>
                <a:gd name="T66" fmla="*/ 0 w 1180"/>
                <a:gd name="T67" fmla="*/ 147 h 295"/>
                <a:gd name="T68" fmla="*/ 6 w 1180"/>
                <a:gd name="T69" fmla="*/ 126 h 295"/>
                <a:gd name="T70" fmla="*/ 24 w 1180"/>
                <a:gd name="T71" fmla="*/ 106 h 295"/>
                <a:gd name="T72" fmla="*/ 54 w 1180"/>
                <a:gd name="T73" fmla="*/ 86 h 295"/>
                <a:gd name="T74" fmla="*/ 93 w 1180"/>
                <a:gd name="T75" fmla="*/ 68 h 295"/>
                <a:gd name="T76" fmla="*/ 143 w 1180"/>
                <a:gd name="T77" fmla="*/ 52 h 295"/>
                <a:gd name="T78" fmla="*/ 201 w 1180"/>
                <a:gd name="T79" fmla="*/ 36 h 295"/>
                <a:gd name="T80" fmla="*/ 267 w 1180"/>
                <a:gd name="T81" fmla="*/ 24 h 295"/>
                <a:gd name="T82" fmla="*/ 341 w 1180"/>
                <a:gd name="T83" fmla="*/ 14 h 295"/>
                <a:gd name="T84" fmla="*/ 418 w 1180"/>
                <a:gd name="T85" fmla="*/ 6 h 295"/>
                <a:gd name="T86" fmla="*/ 502 w 1180"/>
                <a:gd name="T87" fmla="*/ 2 h 295"/>
                <a:gd name="T88" fmla="*/ 590 w 1180"/>
                <a:gd name="T8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80" h="295">
                  <a:moveTo>
                    <a:pt x="590" y="0"/>
                  </a:moveTo>
                  <a:lnTo>
                    <a:pt x="678" y="2"/>
                  </a:lnTo>
                  <a:lnTo>
                    <a:pt x="761" y="6"/>
                  </a:lnTo>
                  <a:lnTo>
                    <a:pt x="839" y="14"/>
                  </a:lnTo>
                  <a:lnTo>
                    <a:pt x="911" y="24"/>
                  </a:lnTo>
                  <a:lnTo>
                    <a:pt x="977" y="36"/>
                  </a:lnTo>
                  <a:lnTo>
                    <a:pt x="1036" y="52"/>
                  </a:lnTo>
                  <a:lnTo>
                    <a:pt x="1086" y="68"/>
                  </a:lnTo>
                  <a:lnTo>
                    <a:pt x="1126" y="86"/>
                  </a:lnTo>
                  <a:lnTo>
                    <a:pt x="1156" y="106"/>
                  </a:lnTo>
                  <a:lnTo>
                    <a:pt x="1174" y="126"/>
                  </a:lnTo>
                  <a:lnTo>
                    <a:pt x="1180" y="147"/>
                  </a:lnTo>
                  <a:lnTo>
                    <a:pt x="1174" y="169"/>
                  </a:lnTo>
                  <a:lnTo>
                    <a:pt x="1156" y="191"/>
                  </a:lnTo>
                  <a:lnTo>
                    <a:pt x="1126" y="209"/>
                  </a:lnTo>
                  <a:lnTo>
                    <a:pt x="1086" y="227"/>
                  </a:lnTo>
                  <a:lnTo>
                    <a:pt x="1036" y="245"/>
                  </a:lnTo>
                  <a:lnTo>
                    <a:pt x="977" y="259"/>
                  </a:lnTo>
                  <a:lnTo>
                    <a:pt x="911" y="271"/>
                  </a:lnTo>
                  <a:lnTo>
                    <a:pt x="839" y="281"/>
                  </a:lnTo>
                  <a:lnTo>
                    <a:pt x="761" y="289"/>
                  </a:lnTo>
                  <a:lnTo>
                    <a:pt x="678" y="293"/>
                  </a:lnTo>
                  <a:lnTo>
                    <a:pt x="590" y="295"/>
                  </a:lnTo>
                  <a:lnTo>
                    <a:pt x="502" y="293"/>
                  </a:lnTo>
                  <a:lnTo>
                    <a:pt x="418" y="289"/>
                  </a:lnTo>
                  <a:lnTo>
                    <a:pt x="341" y="281"/>
                  </a:lnTo>
                  <a:lnTo>
                    <a:pt x="267" y="271"/>
                  </a:lnTo>
                  <a:lnTo>
                    <a:pt x="201" y="259"/>
                  </a:lnTo>
                  <a:lnTo>
                    <a:pt x="143" y="245"/>
                  </a:lnTo>
                  <a:lnTo>
                    <a:pt x="93" y="227"/>
                  </a:lnTo>
                  <a:lnTo>
                    <a:pt x="54" y="209"/>
                  </a:lnTo>
                  <a:lnTo>
                    <a:pt x="24" y="191"/>
                  </a:lnTo>
                  <a:lnTo>
                    <a:pt x="6" y="169"/>
                  </a:lnTo>
                  <a:lnTo>
                    <a:pt x="0" y="147"/>
                  </a:lnTo>
                  <a:lnTo>
                    <a:pt x="6" y="126"/>
                  </a:lnTo>
                  <a:lnTo>
                    <a:pt x="24" y="106"/>
                  </a:lnTo>
                  <a:lnTo>
                    <a:pt x="54" y="86"/>
                  </a:lnTo>
                  <a:lnTo>
                    <a:pt x="93" y="68"/>
                  </a:lnTo>
                  <a:lnTo>
                    <a:pt x="143" y="52"/>
                  </a:lnTo>
                  <a:lnTo>
                    <a:pt x="201" y="36"/>
                  </a:lnTo>
                  <a:lnTo>
                    <a:pt x="267" y="24"/>
                  </a:lnTo>
                  <a:lnTo>
                    <a:pt x="341" y="14"/>
                  </a:lnTo>
                  <a:lnTo>
                    <a:pt x="418" y="6"/>
                  </a:lnTo>
                  <a:lnTo>
                    <a:pt x="502" y="2"/>
                  </a:lnTo>
                  <a:lnTo>
                    <a:pt x="5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325938" y="1941513"/>
              <a:ext cx="936625" cy="350838"/>
            </a:xfrm>
            <a:custGeom>
              <a:avLst/>
              <a:gdLst>
                <a:gd name="T0" fmla="*/ 0 w 1180"/>
                <a:gd name="T1" fmla="*/ 0 h 443"/>
                <a:gd name="T2" fmla="*/ 6 w 1180"/>
                <a:gd name="T3" fmla="*/ 20 h 443"/>
                <a:gd name="T4" fmla="*/ 24 w 1180"/>
                <a:gd name="T5" fmla="*/ 40 h 443"/>
                <a:gd name="T6" fmla="*/ 54 w 1180"/>
                <a:gd name="T7" fmla="*/ 60 h 443"/>
                <a:gd name="T8" fmla="*/ 93 w 1180"/>
                <a:gd name="T9" fmla="*/ 78 h 443"/>
                <a:gd name="T10" fmla="*/ 143 w 1180"/>
                <a:gd name="T11" fmla="*/ 96 h 443"/>
                <a:gd name="T12" fmla="*/ 203 w 1180"/>
                <a:gd name="T13" fmla="*/ 110 h 443"/>
                <a:gd name="T14" fmla="*/ 269 w 1180"/>
                <a:gd name="T15" fmla="*/ 122 h 443"/>
                <a:gd name="T16" fmla="*/ 341 w 1180"/>
                <a:gd name="T17" fmla="*/ 134 h 443"/>
                <a:gd name="T18" fmla="*/ 420 w 1180"/>
                <a:gd name="T19" fmla="*/ 140 h 443"/>
                <a:gd name="T20" fmla="*/ 502 w 1180"/>
                <a:gd name="T21" fmla="*/ 146 h 443"/>
                <a:gd name="T22" fmla="*/ 590 w 1180"/>
                <a:gd name="T23" fmla="*/ 148 h 443"/>
                <a:gd name="T24" fmla="*/ 678 w 1180"/>
                <a:gd name="T25" fmla="*/ 146 h 443"/>
                <a:gd name="T26" fmla="*/ 759 w 1180"/>
                <a:gd name="T27" fmla="*/ 140 h 443"/>
                <a:gd name="T28" fmla="*/ 839 w 1180"/>
                <a:gd name="T29" fmla="*/ 134 h 443"/>
                <a:gd name="T30" fmla="*/ 911 w 1180"/>
                <a:gd name="T31" fmla="*/ 122 h 443"/>
                <a:gd name="T32" fmla="*/ 977 w 1180"/>
                <a:gd name="T33" fmla="*/ 110 h 443"/>
                <a:gd name="T34" fmla="*/ 1034 w 1180"/>
                <a:gd name="T35" fmla="*/ 96 h 443"/>
                <a:gd name="T36" fmla="*/ 1084 w 1180"/>
                <a:gd name="T37" fmla="*/ 78 h 443"/>
                <a:gd name="T38" fmla="*/ 1126 w 1180"/>
                <a:gd name="T39" fmla="*/ 60 h 443"/>
                <a:gd name="T40" fmla="*/ 1156 w 1180"/>
                <a:gd name="T41" fmla="*/ 40 h 443"/>
                <a:gd name="T42" fmla="*/ 1174 w 1180"/>
                <a:gd name="T43" fmla="*/ 20 h 443"/>
                <a:gd name="T44" fmla="*/ 1180 w 1180"/>
                <a:gd name="T45" fmla="*/ 0 h 443"/>
                <a:gd name="T46" fmla="*/ 1180 w 1180"/>
                <a:gd name="T47" fmla="*/ 295 h 443"/>
                <a:gd name="T48" fmla="*/ 1174 w 1180"/>
                <a:gd name="T49" fmla="*/ 315 h 443"/>
                <a:gd name="T50" fmla="*/ 1156 w 1180"/>
                <a:gd name="T51" fmla="*/ 337 h 443"/>
                <a:gd name="T52" fmla="*/ 1126 w 1180"/>
                <a:gd name="T53" fmla="*/ 355 h 443"/>
                <a:gd name="T54" fmla="*/ 1084 w 1180"/>
                <a:gd name="T55" fmla="*/ 373 h 443"/>
                <a:gd name="T56" fmla="*/ 1034 w 1180"/>
                <a:gd name="T57" fmla="*/ 391 h 443"/>
                <a:gd name="T58" fmla="*/ 977 w 1180"/>
                <a:gd name="T59" fmla="*/ 405 h 443"/>
                <a:gd name="T60" fmla="*/ 911 w 1180"/>
                <a:gd name="T61" fmla="*/ 419 h 443"/>
                <a:gd name="T62" fmla="*/ 839 w 1180"/>
                <a:gd name="T63" fmla="*/ 429 h 443"/>
                <a:gd name="T64" fmla="*/ 759 w 1180"/>
                <a:gd name="T65" fmla="*/ 437 h 443"/>
                <a:gd name="T66" fmla="*/ 678 w 1180"/>
                <a:gd name="T67" fmla="*/ 441 h 443"/>
                <a:gd name="T68" fmla="*/ 590 w 1180"/>
                <a:gd name="T69" fmla="*/ 443 h 443"/>
                <a:gd name="T70" fmla="*/ 502 w 1180"/>
                <a:gd name="T71" fmla="*/ 441 h 443"/>
                <a:gd name="T72" fmla="*/ 420 w 1180"/>
                <a:gd name="T73" fmla="*/ 437 h 443"/>
                <a:gd name="T74" fmla="*/ 341 w 1180"/>
                <a:gd name="T75" fmla="*/ 429 h 443"/>
                <a:gd name="T76" fmla="*/ 269 w 1180"/>
                <a:gd name="T77" fmla="*/ 419 h 443"/>
                <a:gd name="T78" fmla="*/ 203 w 1180"/>
                <a:gd name="T79" fmla="*/ 405 h 443"/>
                <a:gd name="T80" fmla="*/ 143 w 1180"/>
                <a:gd name="T81" fmla="*/ 391 h 443"/>
                <a:gd name="T82" fmla="*/ 93 w 1180"/>
                <a:gd name="T83" fmla="*/ 373 h 443"/>
                <a:gd name="T84" fmla="*/ 54 w 1180"/>
                <a:gd name="T85" fmla="*/ 355 h 443"/>
                <a:gd name="T86" fmla="*/ 24 w 1180"/>
                <a:gd name="T87" fmla="*/ 337 h 443"/>
                <a:gd name="T88" fmla="*/ 6 w 1180"/>
                <a:gd name="T89" fmla="*/ 315 h 443"/>
                <a:gd name="T90" fmla="*/ 0 w 1180"/>
                <a:gd name="T91" fmla="*/ 295 h 443"/>
                <a:gd name="T92" fmla="*/ 0 w 1180"/>
                <a:gd name="T93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0" h="443">
                  <a:moveTo>
                    <a:pt x="0" y="0"/>
                  </a:moveTo>
                  <a:lnTo>
                    <a:pt x="6" y="20"/>
                  </a:lnTo>
                  <a:lnTo>
                    <a:pt x="24" y="40"/>
                  </a:lnTo>
                  <a:lnTo>
                    <a:pt x="54" y="60"/>
                  </a:lnTo>
                  <a:lnTo>
                    <a:pt x="93" y="78"/>
                  </a:lnTo>
                  <a:lnTo>
                    <a:pt x="143" y="96"/>
                  </a:lnTo>
                  <a:lnTo>
                    <a:pt x="203" y="110"/>
                  </a:lnTo>
                  <a:lnTo>
                    <a:pt x="269" y="122"/>
                  </a:lnTo>
                  <a:lnTo>
                    <a:pt x="341" y="134"/>
                  </a:lnTo>
                  <a:lnTo>
                    <a:pt x="420" y="140"/>
                  </a:lnTo>
                  <a:lnTo>
                    <a:pt x="502" y="146"/>
                  </a:lnTo>
                  <a:lnTo>
                    <a:pt x="590" y="148"/>
                  </a:lnTo>
                  <a:lnTo>
                    <a:pt x="678" y="146"/>
                  </a:lnTo>
                  <a:lnTo>
                    <a:pt x="759" y="140"/>
                  </a:lnTo>
                  <a:lnTo>
                    <a:pt x="839" y="134"/>
                  </a:lnTo>
                  <a:lnTo>
                    <a:pt x="911" y="122"/>
                  </a:lnTo>
                  <a:lnTo>
                    <a:pt x="977" y="110"/>
                  </a:lnTo>
                  <a:lnTo>
                    <a:pt x="1034" y="96"/>
                  </a:lnTo>
                  <a:lnTo>
                    <a:pt x="1084" y="78"/>
                  </a:lnTo>
                  <a:lnTo>
                    <a:pt x="1126" y="60"/>
                  </a:lnTo>
                  <a:lnTo>
                    <a:pt x="1156" y="40"/>
                  </a:lnTo>
                  <a:lnTo>
                    <a:pt x="1174" y="20"/>
                  </a:lnTo>
                  <a:lnTo>
                    <a:pt x="1180" y="0"/>
                  </a:lnTo>
                  <a:lnTo>
                    <a:pt x="1180" y="295"/>
                  </a:lnTo>
                  <a:lnTo>
                    <a:pt x="1174" y="315"/>
                  </a:lnTo>
                  <a:lnTo>
                    <a:pt x="1156" y="337"/>
                  </a:lnTo>
                  <a:lnTo>
                    <a:pt x="1126" y="355"/>
                  </a:lnTo>
                  <a:lnTo>
                    <a:pt x="1084" y="373"/>
                  </a:lnTo>
                  <a:lnTo>
                    <a:pt x="1034" y="391"/>
                  </a:lnTo>
                  <a:lnTo>
                    <a:pt x="977" y="405"/>
                  </a:lnTo>
                  <a:lnTo>
                    <a:pt x="911" y="419"/>
                  </a:lnTo>
                  <a:lnTo>
                    <a:pt x="839" y="429"/>
                  </a:lnTo>
                  <a:lnTo>
                    <a:pt x="759" y="437"/>
                  </a:lnTo>
                  <a:lnTo>
                    <a:pt x="678" y="441"/>
                  </a:lnTo>
                  <a:lnTo>
                    <a:pt x="590" y="443"/>
                  </a:lnTo>
                  <a:lnTo>
                    <a:pt x="502" y="441"/>
                  </a:lnTo>
                  <a:lnTo>
                    <a:pt x="420" y="437"/>
                  </a:lnTo>
                  <a:lnTo>
                    <a:pt x="341" y="429"/>
                  </a:lnTo>
                  <a:lnTo>
                    <a:pt x="269" y="419"/>
                  </a:lnTo>
                  <a:lnTo>
                    <a:pt x="203" y="405"/>
                  </a:lnTo>
                  <a:lnTo>
                    <a:pt x="143" y="391"/>
                  </a:lnTo>
                  <a:lnTo>
                    <a:pt x="93" y="373"/>
                  </a:lnTo>
                  <a:lnTo>
                    <a:pt x="54" y="355"/>
                  </a:lnTo>
                  <a:lnTo>
                    <a:pt x="24" y="337"/>
                  </a:lnTo>
                  <a:lnTo>
                    <a:pt x="6" y="315"/>
                  </a:lnTo>
                  <a:lnTo>
                    <a:pt x="0" y="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71"/>
            <p:cNvSpPr>
              <a:spLocks/>
            </p:cNvSpPr>
            <p:nvPr/>
          </p:nvSpPr>
          <p:spPr bwMode="auto">
            <a:xfrm>
              <a:off x="4325938" y="2252663"/>
              <a:ext cx="936625" cy="350838"/>
            </a:xfrm>
            <a:custGeom>
              <a:avLst/>
              <a:gdLst>
                <a:gd name="T0" fmla="*/ 0 w 1180"/>
                <a:gd name="T1" fmla="*/ 0 h 442"/>
                <a:gd name="T2" fmla="*/ 6 w 1180"/>
                <a:gd name="T3" fmla="*/ 22 h 442"/>
                <a:gd name="T4" fmla="*/ 24 w 1180"/>
                <a:gd name="T5" fmla="*/ 42 h 442"/>
                <a:gd name="T6" fmla="*/ 54 w 1180"/>
                <a:gd name="T7" fmla="*/ 61 h 442"/>
                <a:gd name="T8" fmla="*/ 93 w 1180"/>
                <a:gd name="T9" fmla="*/ 79 h 442"/>
                <a:gd name="T10" fmla="*/ 143 w 1180"/>
                <a:gd name="T11" fmla="*/ 95 h 442"/>
                <a:gd name="T12" fmla="*/ 203 w 1180"/>
                <a:gd name="T13" fmla="*/ 111 h 442"/>
                <a:gd name="T14" fmla="*/ 269 w 1180"/>
                <a:gd name="T15" fmla="*/ 123 h 442"/>
                <a:gd name="T16" fmla="*/ 341 w 1180"/>
                <a:gd name="T17" fmla="*/ 133 h 442"/>
                <a:gd name="T18" fmla="*/ 420 w 1180"/>
                <a:gd name="T19" fmla="*/ 141 h 442"/>
                <a:gd name="T20" fmla="*/ 502 w 1180"/>
                <a:gd name="T21" fmla="*/ 145 h 442"/>
                <a:gd name="T22" fmla="*/ 590 w 1180"/>
                <a:gd name="T23" fmla="*/ 147 h 442"/>
                <a:gd name="T24" fmla="*/ 678 w 1180"/>
                <a:gd name="T25" fmla="*/ 145 h 442"/>
                <a:gd name="T26" fmla="*/ 759 w 1180"/>
                <a:gd name="T27" fmla="*/ 141 h 442"/>
                <a:gd name="T28" fmla="*/ 839 w 1180"/>
                <a:gd name="T29" fmla="*/ 133 h 442"/>
                <a:gd name="T30" fmla="*/ 911 w 1180"/>
                <a:gd name="T31" fmla="*/ 123 h 442"/>
                <a:gd name="T32" fmla="*/ 977 w 1180"/>
                <a:gd name="T33" fmla="*/ 111 h 442"/>
                <a:gd name="T34" fmla="*/ 1034 w 1180"/>
                <a:gd name="T35" fmla="*/ 95 h 442"/>
                <a:gd name="T36" fmla="*/ 1084 w 1180"/>
                <a:gd name="T37" fmla="*/ 79 h 442"/>
                <a:gd name="T38" fmla="*/ 1126 w 1180"/>
                <a:gd name="T39" fmla="*/ 61 h 442"/>
                <a:gd name="T40" fmla="*/ 1156 w 1180"/>
                <a:gd name="T41" fmla="*/ 42 h 442"/>
                <a:gd name="T42" fmla="*/ 1174 w 1180"/>
                <a:gd name="T43" fmla="*/ 22 h 442"/>
                <a:gd name="T44" fmla="*/ 1180 w 1180"/>
                <a:gd name="T45" fmla="*/ 0 h 442"/>
                <a:gd name="T46" fmla="*/ 1180 w 1180"/>
                <a:gd name="T47" fmla="*/ 211 h 442"/>
                <a:gd name="T48" fmla="*/ 1138 w 1180"/>
                <a:gd name="T49" fmla="*/ 233 h 442"/>
                <a:gd name="T50" fmla="*/ 1084 w 1180"/>
                <a:gd name="T51" fmla="*/ 205 h 442"/>
                <a:gd name="T52" fmla="*/ 1032 w 1180"/>
                <a:gd name="T53" fmla="*/ 189 h 442"/>
                <a:gd name="T54" fmla="*/ 983 w 1180"/>
                <a:gd name="T55" fmla="*/ 183 h 442"/>
                <a:gd name="T56" fmla="*/ 941 w 1180"/>
                <a:gd name="T57" fmla="*/ 187 h 442"/>
                <a:gd name="T58" fmla="*/ 901 w 1180"/>
                <a:gd name="T59" fmla="*/ 199 h 442"/>
                <a:gd name="T60" fmla="*/ 865 w 1180"/>
                <a:gd name="T61" fmla="*/ 217 h 442"/>
                <a:gd name="T62" fmla="*/ 837 w 1180"/>
                <a:gd name="T63" fmla="*/ 239 h 442"/>
                <a:gd name="T64" fmla="*/ 813 w 1180"/>
                <a:gd name="T65" fmla="*/ 267 h 442"/>
                <a:gd name="T66" fmla="*/ 795 w 1180"/>
                <a:gd name="T67" fmla="*/ 301 h 442"/>
                <a:gd name="T68" fmla="*/ 779 w 1180"/>
                <a:gd name="T69" fmla="*/ 338 h 442"/>
                <a:gd name="T70" fmla="*/ 767 w 1180"/>
                <a:gd name="T71" fmla="*/ 384 h 442"/>
                <a:gd name="T72" fmla="*/ 763 w 1180"/>
                <a:gd name="T73" fmla="*/ 436 h 442"/>
                <a:gd name="T74" fmla="*/ 678 w 1180"/>
                <a:gd name="T75" fmla="*/ 442 h 442"/>
                <a:gd name="T76" fmla="*/ 590 w 1180"/>
                <a:gd name="T77" fmla="*/ 442 h 442"/>
                <a:gd name="T78" fmla="*/ 502 w 1180"/>
                <a:gd name="T79" fmla="*/ 442 h 442"/>
                <a:gd name="T80" fmla="*/ 420 w 1180"/>
                <a:gd name="T81" fmla="*/ 436 h 442"/>
                <a:gd name="T82" fmla="*/ 341 w 1180"/>
                <a:gd name="T83" fmla="*/ 428 h 442"/>
                <a:gd name="T84" fmla="*/ 269 w 1180"/>
                <a:gd name="T85" fmla="*/ 418 h 442"/>
                <a:gd name="T86" fmla="*/ 203 w 1180"/>
                <a:gd name="T87" fmla="*/ 406 h 442"/>
                <a:gd name="T88" fmla="*/ 143 w 1180"/>
                <a:gd name="T89" fmla="*/ 390 h 442"/>
                <a:gd name="T90" fmla="*/ 93 w 1180"/>
                <a:gd name="T91" fmla="*/ 374 h 442"/>
                <a:gd name="T92" fmla="*/ 54 w 1180"/>
                <a:gd name="T93" fmla="*/ 356 h 442"/>
                <a:gd name="T94" fmla="*/ 24 w 1180"/>
                <a:gd name="T95" fmla="*/ 336 h 442"/>
                <a:gd name="T96" fmla="*/ 6 w 1180"/>
                <a:gd name="T97" fmla="*/ 317 h 442"/>
                <a:gd name="T98" fmla="*/ 0 w 1180"/>
                <a:gd name="T99" fmla="*/ 295 h 442"/>
                <a:gd name="T100" fmla="*/ 0 w 1180"/>
                <a:gd name="T10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0" h="442">
                  <a:moveTo>
                    <a:pt x="0" y="0"/>
                  </a:moveTo>
                  <a:lnTo>
                    <a:pt x="6" y="22"/>
                  </a:lnTo>
                  <a:lnTo>
                    <a:pt x="24" y="42"/>
                  </a:lnTo>
                  <a:lnTo>
                    <a:pt x="54" y="61"/>
                  </a:lnTo>
                  <a:lnTo>
                    <a:pt x="93" y="79"/>
                  </a:lnTo>
                  <a:lnTo>
                    <a:pt x="143" y="95"/>
                  </a:lnTo>
                  <a:lnTo>
                    <a:pt x="203" y="111"/>
                  </a:lnTo>
                  <a:lnTo>
                    <a:pt x="269" y="123"/>
                  </a:lnTo>
                  <a:lnTo>
                    <a:pt x="341" y="133"/>
                  </a:lnTo>
                  <a:lnTo>
                    <a:pt x="420" y="141"/>
                  </a:lnTo>
                  <a:lnTo>
                    <a:pt x="502" y="145"/>
                  </a:lnTo>
                  <a:lnTo>
                    <a:pt x="590" y="147"/>
                  </a:lnTo>
                  <a:lnTo>
                    <a:pt x="678" y="145"/>
                  </a:lnTo>
                  <a:lnTo>
                    <a:pt x="759" y="141"/>
                  </a:lnTo>
                  <a:lnTo>
                    <a:pt x="839" y="133"/>
                  </a:lnTo>
                  <a:lnTo>
                    <a:pt x="911" y="123"/>
                  </a:lnTo>
                  <a:lnTo>
                    <a:pt x="977" y="111"/>
                  </a:lnTo>
                  <a:lnTo>
                    <a:pt x="1034" y="95"/>
                  </a:lnTo>
                  <a:lnTo>
                    <a:pt x="1084" y="79"/>
                  </a:lnTo>
                  <a:lnTo>
                    <a:pt x="1126" y="61"/>
                  </a:lnTo>
                  <a:lnTo>
                    <a:pt x="1156" y="42"/>
                  </a:lnTo>
                  <a:lnTo>
                    <a:pt x="1174" y="22"/>
                  </a:lnTo>
                  <a:lnTo>
                    <a:pt x="1180" y="0"/>
                  </a:lnTo>
                  <a:lnTo>
                    <a:pt x="1180" y="211"/>
                  </a:lnTo>
                  <a:lnTo>
                    <a:pt x="1138" y="233"/>
                  </a:lnTo>
                  <a:lnTo>
                    <a:pt x="1084" y="205"/>
                  </a:lnTo>
                  <a:lnTo>
                    <a:pt x="1032" y="189"/>
                  </a:lnTo>
                  <a:lnTo>
                    <a:pt x="983" y="183"/>
                  </a:lnTo>
                  <a:lnTo>
                    <a:pt x="941" y="187"/>
                  </a:lnTo>
                  <a:lnTo>
                    <a:pt x="901" y="199"/>
                  </a:lnTo>
                  <a:lnTo>
                    <a:pt x="865" y="217"/>
                  </a:lnTo>
                  <a:lnTo>
                    <a:pt x="837" y="239"/>
                  </a:lnTo>
                  <a:lnTo>
                    <a:pt x="813" y="267"/>
                  </a:lnTo>
                  <a:lnTo>
                    <a:pt x="795" y="301"/>
                  </a:lnTo>
                  <a:lnTo>
                    <a:pt x="779" y="338"/>
                  </a:lnTo>
                  <a:lnTo>
                    <a:pt x="767" y="384"/>
                  </a:lnTo>
                  <a:lnTo>
                    <a:pt x="763" y="436"/>
                  </a:lnTo>
                  <a:lnTo>
                    <a:pt x="678" y="442"/>
                  </a:lnTo>
                  <a:lnTo>
                    <a:pt x="590" y="442"/>
                  </a:lnTo>
                  <a:lnTo>
                    <a:pt x="502" y="442"/>
                  </a:lnTo>
                  <a:lnTo>
                    <a:pt x="420" y="436"/>
                  </a:lnTo>
                  <a:lnTo>
                    <a:pt x="341" y="428"/>
                  </a:lnTo>
                  <a:lnTo>
                    <a:pt x="269" y="418"/>
                  </a:lnTo>
                  <a:lnTo>
                    <a:pt x="203" y="406"/>
                  </a:lnTo>
                  <a:lnTo>
                    <a:pt x="143" y="390"/>
                  </a:lnTo>
                  <a:lnTo>
                    <a:pt x="93" y="374"/>
                  </a:lnTo>
                  <a:lnTo>
                    <a:pt x="54" y="356"/>
                  </a:lnTo>
                  <a:lnTo>
                    <a:pt x="24" y="336"/>
                  </a:lnTo>
                  <a:lnTo>
                    <a:pt x="6" y="317"/>
                  </a:lnTo>
                  <a:lnTo>
                    <a:pt x="0" y="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72"/>
            <p:cNvSpPr>
              <a:spLocks/>
            </p:cNvSpPr>
            <p:nvPr/>
          </p:nvSpPr>
          <p:spPr bwMode="auto">
            <a:xfrm>
              <a:off x="4325938" y="2565400"/>
              <a:ext cx="582613" cy="350838"/>
            </a:xfrm>
            <a:custGeom>
              <a:avLst/>
              <a:gdLst>
                <a:gd name="T0" fmla="*/ 0 w 733"/>
                <a:gd name="T1" fmla="*/ 0 h 443"/>
                <a:gd name="T2" fmla="*/ 6 w 733"/>
                <a:gd name="T3" fmla="*/ 20 h 443"/>
                <a:gd name="T4" fmla="*/ 24 w 733"/>
                <a:gd name="T5" fmla="*/ 42 h 443"/>
                <a:gd name="T6" fmla="*/ 54 w 733"/>
                <a:gd name="T7" fmla="*/ 60 h 443"/>
                <a:gd name="T8" fmla="*/ 93 w 733"/>
                <a:gd name="T9" fmla="*/ 78 h 443"/>
                <a:gd name="T10" fmla="*/ 143 w 733"/>
                <a:gd name="T11" fmla="*/ 96 h 443"/>
                <a:gd name="T12" fmla="*/ 203 w 733"/>
                <a:gd name="T13" fmla="*/ 110 h 443"/>
                <a:gd name="T14" fmla="*/ 269 w 733"/>
                <a:gd name="T15" fmla="*/ 124 h 443"/>
                <a:gd name="T16" fmla="*/ 341 w 733"/>
                <a:gd name="T17" fmla="*/ 134 h 443"/>
                <a:gd name="T18" fmla="*/ 420 w 733"/>
                <a:gd name="T19" fmla="*/ 142 h 443"/>
                <a:gd name="T20" fmla="*/ 502 w 733"/>
                <a:gd name="T21" fmla="*/ 146 h 443"/>
                <a:gd name="T22" fmla="*/ 590 w 733"/>
                <a:gd name="T23" fmla="*/ 148 h 443"/>
                <a:gd name="T24" fmla="*/ 684 w 733"/>
                <a:gd name="T25" fmla="*/ 146 h 443"/>
                <a:gd name="T26" fmla="*/ 664 w 733"/>
                <a:gd name="T27" fmla="*/ 184 h 443"/>
                <a:gd name="T28" fmla="*/ 652 w 733"/>
                <a:gd name="T29" fmla="*/ 222 h 443"/>
                <a:gd name="T30" fmla="*/ 648 w 733"/>
                <a:gd name="T31" fmla="*/ 263 h 443"/>
                <a:gd name="T32" fmla="*/ 654 w 733"/>
                <a:gd name="T33" fmla="*/ 311 h 443"/>
                <a:gd name="T34" fmla="*/ 670 w 733"/>
                <a:gd name="T35" fmla="*/ 357 h 443"/>
                <a:gd name="T36" fmla="*/ 697 w 733"/>
                <a:gd name="T37" fmla="*/ 399 h 443"/>
                <a:gd name="T38" fmla="*/ 733 w 733"/>
                <a:gd name="T39" fmla="*/ 439 h 443"/>
                <a:gd name="T40" fmla="*/ 664 w 733"/>
                <a:gd name="T41" fmla="*/ 441 h 443"/>
                <a:gd name="T42" fmla="*/ 590 w 733"/>
                <a:gd name="T43" fmla="*/ 443 h 443"/>
                <a:gd name="T44" fmla="*/ 502 w 733"/>
                <a:gd name="T45" fmla="*/ 441 h 443"/>
                <a:gd name="T46" fmla="*/ 420 w 733"/>
                <a:gd name="T47" fmla="*/ 437 h 443"/>
                <a:gd name="T48" fmla="*/ 341 w 733"/>
                <a:gd name="T49" fmla="*/ 429 h 443"/>
                <a:gd name="T50" fmla="*/ 269 w 733"/>
                <a:gd name="T51" fmla="*/ 419 h 443"/>
                <a:gd name="T52" fmla="*/ 203 w 733"/>
                <a:gd name="T53" fmla="*/ 405 h 443"/>
                <a:gd name="T54" fmla="*/ 143 w 733"/>
                <a:gd name="T55" fmla="*/ 391 h 443"/>
                <a:gd name="T56" fmla="*/ 93 w 733"/>
                <a:gd name="T57" fmla="*/ 375 h 443"/>
                <a:gd name="T58" fmla="*/ 54 w 733"/>
                <a:gd name="T59" fmla="*/ 357 h 443"/>
                <a:gd name="T60" fmla="*/ 24 w 733"/>
                <a:gd name="T61" fmla="*/ 337 h 443"/>
                <a:gd name="T62" fmla="*/ 6 w 733"/>
                <a:gd name="T63" fmla="*/ 317 h 443"/>
                <a:gd name="T64" fmla="*/ 0 w 733"/>
                <a:gd name="T65" fmla="*/ 295 h 443"/>
                <a:gd name="T66" fmla="*/ 0 w 733"/>
                <a:gd name="T6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443">
                  <a:moveTo>
                    <a:pt x="0" y="0"/>
                  </a:moveTo>
                  <a:lnTo>
                    <a:pt x="6" y="20"/>
                  </a:lnTo>
                  <a:lnTo>
                    <a:pt x="24" y="42"/>
                  </a:lnTo>
                  <a:lnTo>
                    <a:pt x="54" y="60"/>
                  </a:lnTo>
                  <a:lnTo>
                    <a:pt x="93" y="78"/>
                  </a:lnTo>
                  <a:lnTo>
                    <a:pt x="143" y="96"/>
                  </a:lnTo>
                  <a:lnTo>
                    <a:pt x="203" y="110"/>
                  </a:lnTo>
                  <a:lnTo>
                    <a:pt x="269" y="124"/>
                  </a:lnTo>
                  <a:lnTo>
                    <a:pt x="341" y="134"/>
                  </a:lnTo>
                  <a:lnTo>
                    <a:pt x="420" y="142"/>
                  </a:lnTo>
                  <a:lnTo>
                    <a:pt x="502" y="146"/>
                  </a:lnTo>
                  <a:lnTo>
                    <a:pt x="590" y="148"/>
                  </a:lnTo>
                  <a:lnTo>
                    <a:pt x="684" y="146"/>
                  </a:lnTo>
                  <a:lnTo>
                    <a:pt x="664" y="184"/>
                  </a:lnTo>
                  <a:lnTo>
                    <a:pt x="652" y="222"/>
                  </a:lnTo>
                  <a:lnTo>
                    <a:pt x="648" y="263"/>
                  </a:lnTo>
                  <a:lnTo>
                    <a:pt x="654" y="311"/>
                  </a:lnTo>
                  <a:lnTo>
                    <a:pt x="670" y="357"/>
                  </a:lnTo>
                  <a:lnTo>
                    <a:pt x="697" y="399"/>
                  </a:lnTo>
                  <a:lnTo>
                    <a:pt x="733" y="439"/>
                  </a:lnTo>
                  <a:lnTo>
                    <a:pt x="664" y="441"/>
                  </a:lnTo>
                  <a:lnTo>
                    <a:pt x="590" y="443"/>
                  </a:lnTo>
                  <a:lnTo>
                    <a:pt x="502" y="441"/>
                  </a:lnTo>
                  <a:lnTo>
                    <a:pt x="420" y="437"/>
                  </a:lnTo>
                  <a:lnTo>
                    <a:pt x="341" y="429"/>
                  </a:lnTo>
                  <a:lnTo>
                    <a:pt x="269" y="419"/>
                  </a:lnTo>
                  <a:lnTo>
                    <a:pt x="203" y="405"/>
                  </a:lnTo>
                  <a:lnTo>
                    <a:pt x="143" y="391"/>
                  </a:lnTo>
                  <a:lnTo>
                    <a:pt x="93" y="375"/>
                  </a:lnTo>
                  <a:lnTo>
                    <a:pt x="54" y="357"/>
                  </a:lnTo>
                  <a:lnTo>
                    <a:pt x="24" y="337"/>
                  </a:lnTo>
                  <a:lnTo>
                    <a:pt x="6" y="317"/>
                  </a:lnTo>
                  <a:lnTo>
                    <a:pt x="0" y="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44D0-AA3F-4FD2-AD2E-8C9FFE9C0B7F}" type="datetime1">
              <a:rPr lang="en-US" smtClean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52400"/>
            <a:ext cx="2406212" cy="7048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796791" y="4867399"/>
            <a:ext cx="796179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Ruehl" panose="020E0503060101010101" pitchFamily="34" charset="-79"/>
                <a:cs typeface="FrankRuehl" panose="020E0503060101010101" pitchFamily="34" charset="-79"/>
              </a:rPr>
              <a:t>Data will talk to </a:t>
            </a:r>
            <a:r>
              <a:rPr lang="en-GB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Ruehl" panose="020E0503060101010101" pitchFamily="34" charset="-79"/>
                <a:cs typeface="FrankRuehl" panose="020E0503060101010101" pitchFamily="34" charset="-79"/>
              </a:rPr>
              <a:t>you</a:t>
            </a:r>
          </a:p>
          <a:p>
            <a:pPr algn="ctr"/>
            <a:r>
              <a:rPr lang="en-GB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Ruehl" panose="020E0503060101010101" pitchFamily="34" charset="-79"/>
                <a:cs typeface="FrankRuehl" panose="020E0503060101010101" pitchFamily="34" charset="-79"/>
              </a:rPr>
              <a:t>	</a:t>
            </a:r>
            <a:r>
              <a:rPr lang="en-GB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Ruehl" panose="020E0503060101010101" pitchFamily="34" charset="-79"/>
                <a:cs typeface="FrankRuehl" panose="020E0503060101010101" pitchFamily="34" charset="-79"/>
              </a:rPr>
              <a:t>		 </a:t>
            </a:r>
            <a:r>
              <a:rPr lang="en-GB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Ruehl" panose="020E0503060101010101" pitchFamily="34" charset="-79"/>
                <a:cs typeface="FrankRuehl" panose="020E0503060101010101" pitchFamily="34" charset="-79"/>
              </a:rPr>
              <a:t>if you want to listen "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Ruehl" panose="020E0503060101010101" pitchFamily="34" charset="-79"/>
              <a:cs typeface="FrankRuehl" panose="020E0503060101010101" pitchFamily="34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14748" y="5955268"/>
            <a:ext cx="17844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JIM </a:t>
            </a:r>
            <a:r>
              <a:rPr lang="en-US" sz="1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Ruehl" panose="020E0503060101010101" pitchFamily="34" charset="-79"/>
                <a:cs typeface="FrankRuehl" panose="020E0503060101010101" pitchFamily="34" charset="-79"/>
              </a:rPr>
              <a:t>BERGESON</a:t>
            </a:r>
            <a:endParaRPr lang="en-US" sz="1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Ruehl" panose="020E0503060101010101" pitchFamily="34" charset="-79"/>
              <a:cs typeface="FrankRuehl" panose="020E050306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39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Scientists Kit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98612" y="2245562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Supervised</a:t>
            </a:r>
          </a:p>
          <a:p>
            <a:pPr algn="ctr"/>
            <a:r>
              <a:rPr lang="en-US" dirty="0" smtClean="0"/>
              <a:t>(SVM, Random Forest)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98612" y="1077530"/>
            <a:ext cx="3505200" cy="90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95707" y="1073519"/>
            <a:ext cx="3505200" cy="90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31470" y="1241145"/>
            <a:ext cx="27895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Machine Learning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88760" y="1025702"/>
            <a:ext cx="190789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Engineering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98612" y="3308889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Unsupervised</a:t>
            </a:r>
          </a:p>
          <a:p>
            <a:pPr algn="ctr"/>
            <a:r>
              <a:rPr lang="en-US" dirty="0" smtClean="0"/>
              <a:t>(K-</a:t>
            </a:r>
            <a:r>
              <a:rPr lang="en-US" dirty="0" err="1" smtClean="0"/>
              <a:t>means,LDA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98612" y="4372216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Natural Language Processing (NLP)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98612" y="5435543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Comparison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195707" y="2236631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Algorithms &amp; Data Structures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195707" y="3299958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195707" y="4363285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Munging / </a:t>
            </a:r>
            <a:r>
              <a:rPr lang="en-US" dirty="0" err="1" smtClean="0"/>
              <a:t>Rangling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195707" y="5426612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/ R </a:t>
            </a:r>
            <a:r>
              <a:rPr lang="en-US" dirty="0"/>
              <a:t>/</a:t>
            </a:r>
            <a:r>
              <a:rPr lang="en-US" dirty="0" smtClean="0"/>
              <a:t> Python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18" idx="2"/>
            <a:endCxn id="24" idx="0"/>
          </p:cNvCxnSpPr>
          <p:nvPr/>
        </p:nvCxnSpPr>
        <p:spPr>
          <a:xfrm>
            <a:off x="8948307" y="1977189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942708" y="3049447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942708" y="4112774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942708" y="5176101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396916" y="1986120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96916" y="3049447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396916" y="4103843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391317" y="5162250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74">
            <a:extLst>
              <a:ext uri="{FF2B5EF4-FFF2-40B4-BE49-F238E27FC236}">
                <a16:creationId xmlns:a16="http://schemas.microsoft.com/office/drawing/2014/main" xmlns="" id="{C63AF77A-4BF7-4421-81A1-8C2DB1D9D8A6}"/>
              </a:ext>
            </a:extLst>
          </p:cNvPr>
          <p:cNvSpPr>
            <a:spLocks/>
          </p:cNvSpPr>
          <p:nvPr/>
        </p:nvSpPr>
        <p:spPr bwMode="auto">
          <a:xfrm>
            <a:off x="1610250" y="1674186"/>
            <a:ext cx="1153353" cy="12128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29" y="207435"/>
            <a:ext cx="10969943" cy="711081"/>
          </a:xfrm>
        </p:spPr>
        <p:txBody>
          <a:bodyPr/>
          <a:lstStyle/>
          <a:p>
            <a:r>
              <a:rPr lang="en-US" dirty="0" smtClean="0"/>
              <a:t>Sectors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941" y="6356351"/>
            <a:ext cx="2844059" cy="365125"/>
          </a:xfrm>
        </p:spPr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6015" y="6356351"/>
            <a:ext cx="385979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16825" y="6356351"/>
            <a:ext cx="2844059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B276335A-A6D4-473A-B91B-8212F31EEE67}"/>
              </a:ext>
            </a:extLst>
          </p:cNvPr>
          <p:cNvGrpSpPr/>
          <p:nvPr/>
        </p:nvGrpSpPr>
        <p:grpSpPr>
          <a:xfrm>
            <a:off x="2686545" y="1164737"/>
            <a:ext cx="7209423" cy="4800600"/>
            <a:chOff x="1809575" y="1872752"/>
            <a:chExt cx="5524850" cy="3504181"/>
          </a:xfrm>
        </p:grpSpPr>
        <p:sp>
          <p:nvSpPr>
            <p:cNvPr id="15" name="Freeform 60">
              <a:extLst>
                <a:ext uri="{FF2B5EF4-FFF2-40B4-BE49-F238E27FC236}">
                  <a16:creationId xmlns:a16="http://schemas.microsoft.com/office/drawing/2014/main" xmlns="" id="{A9B146A5-C176-4CC4-A96D-C68728862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873" y="1872752"/>
              <a:ext cx="1188893" cy="1188893"/>
            </a:xfrm>
            <a:custGeom>
              <a:avLst/>
              <a:gdLst>
                <a:gd name="T0" fmla="*/ 547 w 2397"/>
                <a:gd name="T1" fmla="*/ 194 h 2398"/>
                <a:gd name="T2" fmla="*/ 359 w 2397"/>
                <a:gd name="T3" fmla="*/ 344 h 2398"/>
                <a:gd name="T4" fmla="*/ 209 w 2397"/>
                <a:gd name="T5" fmla="*/ 524 h 2398"/>
                <a:gd name="T6" fmla="*/ 97 w 2397"/>
                <a:gd name="T7" fmla="*/ 726 h 2398"/>
                <a:gd name="T8" fmla="*/ 27 w 2397"/>
                <a:gd name="T9" fmla="*/ 945 h 2398"/>
                <a:gd name="T10" fmla="*/ 0 w 2397"/>
                <a:gd name="T11" fmla="*/ 1173 h 2398"/>
                <a:gd name="T12" fmla="*/ 18 w 2397"/>
                <a:gd name="T13" fmla="*/ 1405 h 2398"/>
                <a:gd name="T14" fmla="*/ 82 w 2397"/>
                <a:gd name="T15" fmla="*/ 1634 h 2398"/>
                <a:gd name="T16" fmla="*/ 161 w 2397"/>
                <a:gd name="T17" fmla="*/ 1798 h 2398"/>
                <a:gd name="T18" fmla="*/ 265 w 2397"/>
                <a:gd name="T19" fmla="*/ 1950 h 2398"/>
                <a:gd name="T20" fmla="*/ 430 w 2397"/>
                <a:gd name="T21" fmla="*/ 2120 h 2398"/>
                <a:gd name="T22" fmla="*/ 622 w 2397"/>
                <a:gd name="T23" fmla="*/ 2250 h 2398"/>
                <a:gd name="T24" fmla="*/ 834 w 2397"/>
                <a:gd name="T25" fmla="*/ 2341 h 2398"/>
                <a:gd name="T26" fmla="*/ 1058 w 2397"/>
                <a:gd name="T27" fmla="*/ 2389 h 2398"/>
                <a:gd name="T28" fmla="*/ 1288 w 2397"/>
                <a:gd name="T29" fmla="*/ 2394 h 2398"/>
                <a:gd name="T30" fmla="*/ 1519 w 2397"/>
                <a:gd name="T31" fmla="*/ 2354 h 2398"/>
                <a:gd name="T32" fmla="*/ 1743 w 2397"/>
                <a:gd name="T33" fmla="*/ 2267 h 2398"/>
                <a:gd name="T34" fmla="*/ 1851 w 2397"/>
                <a:gd name="T35" fmla="*/ 2205 h 2398"/>
                <a:gd name="T36" fmla="*/ 2039 w 2397"/>
                <a:gd name="T37" fmla="*/ 2055 h 2398"/>
                <a:gd name="T38" fmla="*/ 2189 w 2397"/>
                <a:gd name="T39" fmla="*/ 1875 h 2398"/>
                <a:gd name="T40" fmla="*/ 2299 w 2397"/>
                <a:gd name="T41" fmla="*/ 1672 h 2398"/>
                <a:gd name="T42" fmla="*/ 2369 w 2397"/>
                <a:gd name="T43" fmla="*/ 1453 h 2398"/>
                <a:gd name="T44" fmla="*/ 2397 w 2397"/>
                <a:gd name="T45" fmla="*/ 1225 h 2398"/>
                <a:gd name="T46" fmla="*/ 2380 w 2397"/>
                <a:gd name="T47" fmla="*/ 993 h 2398"/>
                <a:gd name="T48" fmla="*/ 2316 w 2397"/>
                <a:gd name="T49" fmla="*/ 765 h 2398"/>
                <a:gd name="T50" fmla="*/ 2236 w 2397"/>
                <a:gd name="T51" fmla="*/ 601 h 2398"/>
                <a:gd name="T52" fmla="*/ 2134 w 2397"/>
                <a:gd name="T53" fmla="*/ 449 h 2398"/>
                <a:gd name="T54" fmla="*/ 1968 w 2397"/>
                <a:gd name="T55" fmla="*/ 279 h 2398"/>
                <a:gd name="T56" fmla="*/ 1776 w 2397"/>
                <a:gd name="T57" fmla="*/ 148 h 2398"/>
                <a:gd name="T58" fmla="*/ 1565 w 2397"/>
                <a:gd name="T59" fmla="*/ 57 h 2398"/>
                <a:gd name="T60" fmla="*/ 1339 w 2397"/>
                <a:gd name="T61" fmla="*/ 9 h 2398"/>
                <a:gd name="T62" fmla="*/ 1108 w 2397"/>
                <a:gd name="T63" fmla="*/ 4 h 2398"/>
                <a:gd name="T64" fmla="*/ 878 w 2397"/>
                <a:gd name="T65" fmla="*/ 44 h 2398"/>
                <a:gd name="T66" fmla="*/ 653 w 2397"/>
                <a:gd name="T67" fmla="*/ 131 h 2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97" h="2398">
                  <a:moveTo>
                    <a:pt x="600" y="162"/>
                  </a:moveTo>
                  <a:lnTo>
                    <a:pt x="547" y="194"/>
                  </a:lnTo>
                  <a:lnTo>
                    <a:pt x="449" y="265"/>
                  </a:lnTo>
                  <a:lnTo>
                    <a:pt x="359" y="344"/>
                  </a:lnTo>
                  <a:lnTo>
                    <a:pt x="279" y="431"/>
                  </a:lnTo>
                  <a:lnTo>
                    <a:pt x="209" y="524"/>
                  </a:lnTo>
                  <a:lnTo>
                    <a:pt x="148" y="623"/>
                  </a:lnTo>
                  <a:lnTo>
                    <a:pt x="97" y="726"/>
                  </a:lnTo>
                  <a:lnTo>
                    <a:pt x="57" y="834"/>
                  </a:lnTo>
                  <a:lnTo>
                    <a:pt x="27" y="945"/>
                  </a:lnTo>
                  <a:lnTo>
                    <a:pt x="8" y="1058"/>
                  </a:lnTo>
                  <a:lnTo>
                    <a:pt x="0" y="1173"/>
                  </a:lnTo>
                  <a:lnTo>
                    <a:pt x="3" y="1290"/>
                  </a:lnTo>
                  <a:lnTo>
                    <a:pt x="18" y="1405"/>
                  </a:lnTo>
                  <a:lnTo>
                    <a:pt x="44" y="1521"/>
                  </a:lnTo>
                  <a:lnTo>
                    <a:pt x="82" y="1634"/>
                  </a:lnTo>
                  <a:lnTo>
                    <a:pt x="131" y="1744"/>
                  </a:lnTo>
                  <a:lnTo>
                    <a:pt x="161" y="1798"/>
                  </a:lnTo>
                  <a:lnTo>
                    <a:pt x="193" y="1851"/>
                  </a:lnTo>
                  <a:lnTo>
                    <a:pt x="265" y="1950"/>
                  </a:lnTo>
                  <a:lnTo>
                    <a:pt x="344" y="2039"/>
                  </a:lnTo>
                  <a:lnTo>
                    <a:pt x="430" y="2120"/>
                  </a:lnTo>
                  <a:lnTo>
                    <a:pt x="522" y="2190"/>
                  </a:lnTo>
                  <a:lnTo>
                    <a:pt x="622" y="2250"/>
                  </a:lnTo>
                  <a:lnTo>
                    <a:pt x="726" y="2301"/>
                  </a:lnTo>
                  <a:lnTo>
                    <a:pt x="834" y="2341"/>
                  </a:lnTo>
                  <a:lnTo>
                    <a:pt x="945" y="2371"/>
                  </a:lnTo>
                  <a:lnTo>
                    <a:pt x="1058" y="2389"/>
                  </a:lnTo>
                  <a:lnTo>
                    <a:pt x="1173" y="2398"/>
                  </a:lnTo>
                  <a:lnTo>
                    <a:pt x="1288" y="2394"/>
                  </a:lnTo>
                  <a:lnTo>
                    <a:pt x="1405" y="2380"/>
                  </a:lnTo>
                  <a:lnTo>
                    <a:pt x="1519" y="2354"/>
                  </a:lnTo>
                  <a:lnTo>
                    <a:pt x="1633" y="2317"/>
                  </a:lnTo>
                  <a:lnTo>
                    <a:pt x="1743" y="2267"/>
                  </a:lnTo>
                  <a:lnTo>
                    <a:pt x="1798" y="2236"/>
                  </a:lnTo>
                  <a:lnTo>
                    <a:pt x="1851" y="2205"/>
                  </a:lnTo>
                  <a:lnTo>
                    <a:pt x="1950" y="2134"/>
                  </a:lnTo>
                  <a:lnTo>
                    <a:pt x="2039" y="2055"/>
                  </a:lnTo>
                  <a:lnTo>
                    <a:pt x="2118" y="1968"/>
                  </a:lnTo>
                  <a:lnTo>
                    <a:pt x="2189" y="1875"/>
                  </a:lnTo>
                  <a:lnTo>
                    <a:pt x="2249" y="1776"/>
                  </a:lnTo>
                  <a:lnTo>
                    <a:pt x="2299" y="1672"/>
                  </a:lnTo>
                  <a:lnTo>
                    <a:pt x="2340" y="1565"/>
                  </a:lnTo>
                  <a:lnTo>
                    <a:pt x="2369" y="1453"/>
                  </a:lnTo>
                  <a:lnTo>
                    <a:pt x="2389" y="1341"/>
                  </a:lnTo>
                  <a:lnTo>
                    <a:pt x="2397" y="1225"/>
                  </a:lnTo>
                  <a:lnTo>
                    <a:pt x="2394" y="1109"/>
                  </a:lnTo>
                  <a:lnTo>
                    <a:pt x="2380" y="993"/>
                  </a:lnTo>
                  <a:lnTo>
                    <a:pt x="2354" y="878"/>
                  </a:lnTo>
                  <a:lnTo>
                    <a:pt x="2316" y="765"/>
                  </a:lnTo>
                  <a:lnTo>
                    <a:pt x="2266" y="655"/>
                  </a:lnTo>
                  <a:lnTo>
                    <a:pt x="2236" y="601"/>
                  </a:lnTo>
                  <a:lnTo>
                    <a:pt x="2205" y="547"/>
                  </a:lnTo>
                  <a:lnTo>
                    <a:pt x="2134" y="449"/>
                  </a:lnTo>
                  <a:lnTo>
                    <a:pt x="2054" y="359"/>
                  </a:lnTo>
                  <a:lnTo>
                    <a:pt x="1968" y="279"/>
                  </a:lnTo>
                  <a:lnTo>
                    <a:pt x="1874" y="209"/>
                  </a:lnTo>
                  <a:lnTo>
                    <a:pt x="1776" y="148"/>
                  </a:lnTo>
                  <a:lnTo>
                    <a:pt x="1672" y="98"/>
                  </a:lnTo>
                  <a:lnTo>
                    <a:pt x="1565" y="57"/>
                  </a:lnTo>
                  <a:lnTo>
                    <a:pt x="1453" y="28"/>
                  </a:lnTo>
                  <a:lnTo>
                    <a:pt x="1339" y="9"/>
                  </a:lnTo>
                  <a:lnTo>
                    <a:pt x="1225" y="0"/>
                  </a:lnTo>
                  <a:lnTo>
                    <a:pt x="1108" y="4"/>
                  </a:lnTo>
                  <a:lnTo>
                    <a:pt x="993" y="19"/>
                  </a:lnTo>
                  <a:lnTo>
                    <a:pt x="878" y="44"/>
                  </a:lnTo>
                  <a:lnTo>
                    <a:pt x="765" y="82"/>
                  </a:lnTo>
                  <a:lnTo>
                    <a:pt x="653" y="131"/>
                  </a:lnTo>
                  <a:lnTo>
                    <a:pt x="600" y="1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: Shape 82">
              <a:extLst>
                <a:ext uri="{FF2B5EF4-FFF2-40B4-BE49-F238E27FC236}">
                  <a16:creationId xmlns:a16="http://schemas.microsoft.com/office/drawing/2014/main" xmlns="" id="{5D3DC8E6-3ED7-433C-A0DB-1D3E57661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576" y="1872752"/>
              <a:ext cx="1023727" cy="1941807"/>
            </a:xfrm>
            <a:custGeom>
              <a:avLst/>
              <a:gdLst>
                <a:gd name="connsiteX0" fmla="*/ 1091813 w 1364969"/>
                <a:gd name="connsiteY0" fmla="*/ 0 h 2589076"/>
                <a:gd name="connsiteX1" fmla="*/ 1251937 w 1364969"/>
                <a:gd name="connsiteY1" fmla="*/ 0 h 2589076"/>
                <a:gd name="connsiteX2" fmla="*/ 1238657 w 1364969"/>
                <a:gd name="connsiteY2" fmla="*/ 30830 h 2589076"/>
                <a:gd name="connsiteX3" fmla="*/ 1204929 w 1364969"/>
                <a:gd name="connsiteY3" fmla="*/ 122734 h 2589076"/>
                <a:gd name="connsiteX4" fmla="*/ 1174508 w 1364969"/>
                <a:gd name="connsiteY4" fmla="*/ 215960 h 2589076"/>
                <a:gd name="connsiteX5" fmla="*/ 1148717 w 1364969"/>
                <a:gd name="connsiteY5" fmla="*/ 311169 h 2589076"/>
                <a:gd name="connsiteX6" fmla="*/ 1128216 w 1364969"/>
                <a:gd name="connsiteY6" fmla="*/ 407040 h 2589076"/>
                <a:gd name="connsiteX7" fmla="*/ 1112344 w 1364969"/>
                <a:gd name="connsiteY7" fmla="*/ 504233 h 2589076"/>
                <a:gd name="connsiteX8" fmla="*/ 1099779 w 1364969"/>
                <a:gd name="connsiteY8" fmla="*/ 601425 h 2589076"/>
                <a:gd name="connsiteX9" fmla="*/ 1093166 w 1364969"/>
                <a:gd name="connsiteY9" fmla="*/ 699941 h 2589076"/>
                <a:gd name="connsiteX10" fmla="*/ 1090520 w 1364969"/>
                <a:gd name="connsiteY10" fmla="*/ 798456 h 2589076"/>
                <a:gd name="connsiteX11" fmla="*/ 1093166 w 1364969"/>
                <a:gd name="connsiteY11" fmla="*/ 896971 h 2589076"/>
                <a:gd name="connsiteX12" fmla="*/ 1101101 w 1364969"/>
                <a:gd name="connsiteY12" fmla="*/ 996809 h 2589076"/>
                <a:gd name="connsiteX13" fmla="*/ 1113005 w 1364969"/>
                <a:gd name="connsiteY13" fmla="*/ 1095324 h 2589076"/>
                <a:gd name="connsiteX14" fmla="*/ 1130200 w 1364969"/>
                <a:gd name="connsiteY14" fmla="*/ 1193839 h 2589076"/>
                <a:gd name="connsiteX15" fmla="*/ 1152685 w 1364969"/>
                <a:gd name="connsiteY15" fmla="*/ 1292355 h 2589076"/>
                <a:gd name="connsiteX16" fmla="*/ 1179137 w 1364969"/>
                <a:gd name="connsiteY16" fmla="*/ 1390209 h 2589076"/>
                <a:gd name="connsiteX17" fmla="*/ 1211542 w 1364969"/>
                <a:gd name="connsiteY17" fmla="*/ 1486079 h 2589076"/>
                <a:gd name="connsiteX18" fmla="*/ 1248576 w 1364969"/>
                <a:gd name="connsiteY18" fmla="*/ 1581950 h 2589076"/>
                <a:gd name="connsiteX19" fmla="*/ 1290901 w 1364969"/>
                <a:gd name="connsiteY19" fmla="*/ 1676498 h 2589076"/>
                <a:gd name="connsiteX20" fmla="*/ 1338516 w 1364969"/>
                <a:gd name="connsiteY20" fmla="*/ 1769724 h 2589076"/>
                <a:gd name="connsiteX21" fmla="*/ 1364969 w 1364969"/>
                <a:gd name="connsiteY21" fmla="*/ 1815345 h 2589076"/>
                <a:gd name="connsiteX22" fmla="*/ 1364969 w 1364969"/>
                <a:gd name="connsiteY22" fmla="*/ 1816006 h 2589076"/>
                <a:gd name="connsiteX23" fmla="*/ 1364718 w 1364969"/>
                <a:gd name="connsiteY23" fmla="*/ 1816152 h 2589076"/>
                <a:gd name="connsiteX24" fmla="*/ 1364969 w 1364969"/>
                <a:gd name="connsiteY24" fmla="*/ 1816581 h 2589076"/>
                <a:gd name="connsiteX25" fmla="*/ 1270200 w 1364969"/>
                <a:gd name="connsiteY25" fmla="*/ 1871195 h 2589076"/>
                <a:gd name="connsiteX26" fmla="*/ 1236673 w 1364969"/>
                <a:gd name="connsiteY26" fmla="*/ 1890719 h 2589076"/>
                <a:gd name="connsiteX27" fmla="*/ 1236673 w 1364969"/>
                <a:gd name="connsiteY27" fmla="*/ 1890516 h 2589076"/>
                <a:gd name="connsiteX28" fmla="*/ 24481 w 1364969"/>
                <a:gd name="connsiteY28" fmla="*/ 2589076 h 2589076"/>
                <a:gd name="connsiteX29" fmla="*/ 0 w 1364969"/>
                <a:gd name="connsiteY29" fmla="*/ 2546160 h 2589076"/>
                <a:gd name="connsiteX30" fmla="*/ 1212183 w 1364969"/>
                <a:gd name="connsiteY30" fmla="*/ 1847260 h 2589076"/>
                <a:gd name="connsiteX31" fmla="*/ 1208236 w 1364969"/>
                <a:gd name="connsiteY31" fmla="*/ 1840470 h 2589076"/>
                <a:gd name="connsiteX32" fmla="*/ 1156652 w 1364969"/>
                <a:gd name="connsiteY32" fmla="*/ 1740632 h 2589076"/>
                <a:gd name="connsiteX33" fmla="*/ 1111021 w 1364969"/>
                <a:gd name="connsiteY33" fmla="*/ 1639472 h 2589076"/>
                <a:gd name="connsiteX34" fmla="*/ 1072003 w 1364969"/>
                <a:gd name="connsiteY34" fmla="*/ 1536329 h 2589076"/>
                <a:gd name="connsiteX35" fmla="*/ 1036953 w 1364969"/>
                <a:gd name="connsiteY35" fmla="*/ 1433185 h 2589076"/>
                <a:gd name="connsiteX36" fmla="*/ 1008516 w 1364969"/>
                <a:gd name="connsiteY36" fmla="*/ 1328058 h 2589076"/>
                <a:gd name="connsiteX37" fmla="*/ 984047 w 1364969"/>
                <a:gd name="connsiteY37" fmla="*/ 1222931 h 2589076"/>
                <a:gd name="connsiteX38" fmla="*/ 965530 w 1364969"/>
                <a:gd name="connsiteY38" fmla="*/ 1117804 h 2589076"/>
                <a:gd name="connsiteX39" fmla="*/ 952965 w 1364969"/>
                <a:gd name="connsiteY39" fmla="*/ 1011355 h 2589076"/>
                <a:gd name="connsiteX40" fmla="*/ 945029 w 1364969"/>
                <a:gd name="connsiteY40" fmla="*/ 904905 h 2589076"/>
                <a:gd name="connsiteX41" fmla="*/ 942384 w 1364969"/>
                <a:gd name="connsiteY41" fmla="*/ 798456 h 2589076"/>
                <a:gd name="connsiteX42" fmla="*/ 945029 w 1364969"/>
                <a:gd name="connsiteY42" fmla="*/ 693329 h 2589076"/>
                <a:gd name="connsiteX43" fmla="*/ 951643 w 1364969"/>
                <a:gd name="connsiteY43" fmla="*/ 588202 h 2589076"/>
                <a:gd name="connsiteX44" fmla="*/ 964869 w 1364969"/>
                <a:gd name="connsiteY44" fmla="*/ 483075 h 2589076"/>
                <a:gd name="connsiteX45" fmla="*/ 982063 w 1364969"/>
                <a:gd name="connsiteY45" fmla="*/ 378609 h 2589076"/>
                <a:gd name="connsiteX46" fmla="*/ 1005210 w 1364969"/>
                <a:gd name="connsiteY46" fmla="*/ 276127 h 2589076"/>
                <a:gd name="connsiteX47" fmla="*/ 1031663 w 1364969"/>
                <a:gd name="connsiteY47" fmla="*/ 174306 h 2589076"/>
                <a:gd name="connsiteX48" fmla="*/ 1064067 w 1364969"/>
                <a:gd name="connsiteY48" fmla="*/ 73807 h 25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64969" h="2589076">
                  <a:moveTo>
                    <a:pt x="1091813" y="0"/>
                  </a:moveTo>
                  <a:lnTo>
                    <a:pt x="1251937" y="0"/>
                  </a:lnTo>
                  <a:lnTo>
                    <a:pt x="1238657" y="30830"/>
                  </a:lnTo>
                  <a:lnTo>
                    <a:pt x="1204929" y="122734"/>
                  </a:lnTo>
                  <a:lnTo>
                    <a:pt x="1174508" y="215960"/>
                  </a:lnTo>
                  <a:lnTo>
                    <a:pt x="1148717" y="311169"/>
                  </a:lnTo>
                  <a:lnTo>
                    <a:pt x="1128216" y="407040"/>
                  </a:lnTo>
                  <a:lnTo>
                    <a:pt x="1112344" y="504233"/>
                  </a:lnTo>
                  <a:lnTo>
                    <a:pt x="1099779" y="601425"/>
                  </a:lnTo>
                  <a:lnTo>
                    <a:pt x="1093166" y="699941"/>
                  </a:lnTo>
                  <a:lnTo>
                    <a:pt x="1090520" y="798456"/>
                  </a:lnTo>
                  <a:lnTo>
                    <a:pt x="1093166" y="896971"/>
                  </a:lnTo>
                  <a:lnTo>
                    <a:pt x="1101101" y="996809"/>
                  </a:lnTo>
                  <a:lnTo>
                    <a:pt x="1113005" y="1095324"/>
                  </a:lnTo>
                  <a:lnTo>
                    <a:pt x="1130200" y="1193839"/>
                  </a:lnTo>
                  <a:lnTo>
                    <a:pt x="1152685" y="1292355"/>
                  </a:lnTo>
                  <a:lnTo>
                    <a:pt x="1179137" y="1390209"/>
                  </a:lnTo>
                  <a:lnTo>
                    <a:pt x="1211542" y="1486079"/>
                  </a:lnTo>
                  <a:lnTo>
                    <a:pt x="1248576" y="1581950"/>
                  </a:lnTo>
                  <a:lnTo>
                    <a:pt x="1290901" y="1676498"/>
                  </a:lnTo>
                  <a:lnTo>
                    <a:pt x="1338516" y="1769724"/>
                  </a:lnTo>
                  <a:lnTo>
                    <a:pt x="1364969" y="1815345"/>
                  </a:lnTo>
                  <a:lnTo>
                    <a:pt x="1364969" y="1816006"/>
                  </a:lnTo>
                  <a:lnTo>
                    <a:pt x="1364718" y="1816152"/>
                  </a:lnTo>
                  <a:lnTo>
                    <a:pt x="1364969" y="1816581"/>
                  </a:lnTo>
                  <a:lnTo>
                    <a:pt x="1270200" y="1871195"/>
                  </a:lnTo>
                  <a:lnTo>
                    <a:pt x="1236673" y="1890719"/>
                  </a:lnTo>
                  <a:lnTo>
                    <a:pt x="1236673" y="1890516"/>
                  </a:lnTo>
                  <a:lnTo>
                    <a:pt x="24481" y="2589076"/>
                  </a:lnTo>
                  <a:lnTo>
                    <a:pt x="0" y="2546160"/>
                  </a:lnTo>
                  <a:lnTo>
                    <a:pt x="1212183" y="1847260"/>
                  </a:lnTo>
                  <a:lnTo>
                    <a:pt x="1208236" y="1840470"/>
                  </a:lnTo>
                  <a:lnTo>
                    <a:pt x="1156652" y="1740632"/>
                  </a:lnTo>
                  <a:lnTo>
                    <a:pt x="1111021" y="1639472"/>
                  </a:lnTo>
                  <a:lnTo>
                    <a:pt x="1072003" y="1536329"/>
                  </a:lnTo>
                  <a:lnTo>
                    <a:pt x="1036953" y="1433185"/>
                  </a:lnTo>
                  <a:lnTo>
                    <a:pt x="1008516" y="1328058"/>
                  </a:lnTo>
                  <a:lnTo>
                    <a:pt x="984047" y="1222931"/>
                  </a:lnTo>
                  <a:lnTo>
                    <a:pt x="965530" y="1117804"/>
                  </a:lnTo>
                  <a:lnTo>
                    <a:pt x="952965" y="1011355"/>
                  </a:lnTo>
                  <a:lnTo>
                    <a:pt x="945029" y="904905"/>
                  </a:lnTo>
                  <a:lnTo>
                    <a:pt x="942384" y="798456"/>
                  </a:lnTo>
                  <a:lnTo>
                    <a:pt x="945029" y="693329"/>
                  </a:lnTo>
                  <a:lnTo>
                    <a:pt x="951643" y="588202"/>
                  </a:lnTo>
                  <a:lnTo>
                    <a:pt x="964869" y="483075"/>
                  </a:lnTo>
                  <a:lnTo>
                    <a:pt x="982063" y="378609"/>
                  </a:lnTo>
                  <a:lnTo>
                    <a:pt x="1005210" y="276127"/>
                  </a:lnTo>
                  <a:lnTo>
                    <a:pt x="1031663" y="174306"/>
                  </a:lnTo>
                  <a:lnTo>
                    <a:pt x="1064067" y="7380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7" name="Freeform: Shape 83">
              <a:extLst>
                <a:ext uri="{FF2B5EF4-FFF2-40B4-BE49-F238E27FC236}">
                  <a16:creationId xmlns:a16="http://schemas.microsoft.com/office/drawing/2014/main" xmlns="" id="{6ED4D7DB-C3A9-4882-8CC5-E9B46E8D8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961" y="1872752"/>
              <a:ext cx="822851" cy="2831616"/>
            </a:xfrm>
            <a:custGeom>
              <a:avLst/>
              <a:gdLst>
                <a:gd name="connsiteX0" fmla="*/ 161034 w 1097134"/>
                <a:gd name="connsiteY0" fmla="*/ 0 h 3775488"/>
                <a:gd name="connsiteX1" fmla="*/ 322580 w 1097134"/>
                <a:gd name="connsiteY1" fmla="*/ 0 h 3775488"/>
                <a:gd name="connsiteX2" fmla="*/ 319612 w 1097134"/>
                <a:gd name="connsiteY2" fmla="*/ 5896 h 3775488"/>
                <a:gd name="connsiteX3" fmla="*/ 271968 w 1097134"/>
                <a:gd name="connsiteY3" fmla="*/ 119616 h 3775488"/>
                <a:gd name="connsiteX4" fmla="*/ 232926 w 1097134"/>
                <a:gd name="connsiteY4" fmla="*/ 235320 h 3775488"/>
                <a:gd name="connsiteX5" fmla="*/ 201164 w 1097134"/>
                <a:gd name="connsiteY5" fmla="*/ 352347 h 3775488"/>
                <a:gd name="connsiteX6" fmla="*/ 176018 w 1097134"/>
                <a:gd name="connsiteY6" fmla="*/ 472679 h 3775488"/>
                <a:gd name="connsiteX7" fmla="*/ 158813 w 1097134"/>
                <a:gd name="connsiteY7" fmla="*/ 593011 h 3775488"/>
                <a:gd name="connsiteX8" fmla="*/ 150211 w 1097134"/>
                <a:gd name="connsiteY8" fmla="*/ 715988 h 3775488"/>
                <a:gd name="connsiteX9" fmla="*/ 148888 w 1097134"/>
                <a:gd name="connsiteY9" fmla="*/ 838304 h 3775488"/>
                <a:gd name="connsiteX10" fmla="*/ 155505 w 1097134"/>
                <a:gd name="connsiteY10" fmla="*/ 961942 h 3775488"/>
                <a:gd name="connsiteX11" fmla="*/ 170063 w 1097134"/>
                <a:gd name="connsiteY11" fmla="*/ 1084918 h 3775488"/>
                <a:gd name="connsiteX12" fmla="*/ 193223 w 1097134"/>
                <a:gd name="connsiteY12" fmla="*/ 1206573 h 3775488"/>
                <a:gd name="connsiteX13" fmla="*/ 224986 w 1097134"/>
                <a:gd name="connsiteY13" fmla="*/ 1328227 h 3775488"/>
                <a:gd name="connsiteX14" fmla="*/ 264689 w 1097134"/>
                <a:gd name="connsiteY14" fmla="*/ 1449221 h 3775488"/>
                <a:gd name="connsiteX15" fmla="*/ 313656 w 1097134"/>
                <a:gd name="connsiteY15" fmla="*/ 1567569 h 3775488"/>
                <a:gd name="connsiteX16" fmla="*/ 369902 w 1097134"/>
                <a:gd name="connsiteY16" fmla="*/ 1683935 h 3775488"/>
                <a:gd name="connsiteX17" fmla="*/ 402327 w 1097134"/>
                <a:gd name="connsiteY17" fmla="*/ 1741456 h 3775488"/>
                <a:gd name="connsiteX18" fmla="*/ 435413 w 1097134"/>
                <a:gd name="connsiteY18" fmla="*/ 1796333 h 3775488"/>
                <a:gd name="connsiteX19" fmla="*/ 506217 w 1097134"/>
                <a:gd name="connsiteY19" fmla="*/ 1902780 h 3775488"/>
                <a:gd name="connsiteX20" fmla="*/ 583638 w 1097134"/>
                <a:gd name="connsiteY20" fmla="*/ 2001955 h 3775488"/>
                <a:gd name="connsiteX21" fmla="*/ 665692 w 1097134"/>
                <a:gd name="connsiteY21" fmla="*/ 2095180 h 3775488"/>
                <a:gd name="connsiteX22" fmla="*/ 754363 w 1097134"/>
                <a:gd name="connsiteY22" fmla="*/ 2183115 h 3775488"/>
                <a:gd name="connsiteX23" fmla="*/ 847004 w 1097134"/>
                <a:gd name="connsiteY23" fmla="*/ 2263116 h 3775488"/>
                <a:gd name="connsiteX24" fmla="*/ 943615 w 1097134"/>
                <a:gd name="connsiteY24" fmla="*/ 2337166 h 3775488"/>
                <a:gd name="connsiteX25" fmla="*/ 1044858 w 1097134"/>
                <a:gd name="connsiteY25" fmla="*/ 2403944 h 3775488"/>
                <a:gd name="connsiteX26" fmla="*/ 1097134 w 1097134"/>
                <a:gd name="connsiteY26" fmla="*/ 2435019 h 3775488"/>
                <a:gd name="connsiteX27" fmla="*/ 1022360 w 1097134"/>
                <a:gd name="connsiteY27" fmla="*/ 2563285 h 3775488"/>
                <a:gd name="connsiteX28" fmla="*/ 1021767 w 1097134"/>
                <a:gd name="connsiteY28" fmla="*/ 2562933 h 3775488"/>
                <a:gd name="connsiteX29" fmla="*/ 322690 w 1097134"/>
                <a:gd name="connsiteY29" fmla="*/ 3775488 h 3775488"/>
                <a:gd name="connsiteX30" fmla="*/ 279739 w 1097134"/>
                <a:gd name="connsiteY30" fmla="*/ 3751681 h 3775488"/>
                <a:gd name="connsiteX31" fmla="*/ 979048 w 1097134"/>
                <a:gd name="connsiteY31" fmla="*/ 2537526 h 3775488"/>
                <a:gd name="connsiteX32" fmla="*/ 966775 w 1097134"/>
                <a:gd name="connsiteY32" fmla="*/ 2530227 h 3775488"/>
                <a:gd name="connsiteX33" fmla="*/ 856929 w 1097134"/>
                <a:gd name="connsiteY33" fmla="*/ 2458160 h 3775488"/>
                <a:gd name="connsiteX34" fmla="*/ 752377 w 1097134"/>
                <a:gd name="connsiteY34" fmla="*/ 2378159 h 3775488"/>
                <a:gd name="connsiteX35" fmla="*/ 653119 w 1097134"/>
                <a:gd name="connsiteY35" fmla="*/ 2291546 h 3775488"/>
                <a:gd name="connsiteX36" fmla="*/ 557831 w 1097134"/>
                <a:gd name="connsiteY36" fmla="*/ 2197660 h 3775488"/>
                <a:gd name="connsiteX37" fmla="*/ 468499 w 1097134"/>
                <a:gd name="connsiteY37" fmla="*/ 2097163 h 3775488"/>
                <a:gd name="connsiteX38" fmla="*/ 386446 w 1097134"/>
                <a:gd name="connsiteY38" fmla="*/ 1989393 h 3775488"/>
                <a:gd name="connsiteX39" fmla="*/ 309024 w 1097134"/>
                <a:gd name="connsiteY39" fmla="*/ 1875012 h 3775488"/>
                <a:gd name="connsiteX40" fmla="*/ 273953 w 1097134"/>
                <a:gd name="connsiteY40" fmla="*/ 1815507 h 3775488"/>
                <a:gd name="connsiteX41" fmla="*/ 238882 w 1097134"/>
                <a:gd name="connsiteY41" fmla="*/ 1753357 h 3775488"/>
                <a:gd name="connsiteX42" fmla="*/ 178003 w 1097134"/>
                <a:gd name="connsiteY42" fmla="*/ 1628397 h 3775488"/>
                <a:gd name="connsiteX43" fmla="*/ 125727 w 1097134"/>
                <a:gd name="connsiteY43" fmla="*/ 1500792 h 3775488"/>
                <a:gd name="connsiteX44" fmla="*/ 82715 w 1097134"/>
                <a:gd name="connsiteY44" fmla="*/ 1370542 h 3775488"/>
                <a:gd name="connsiteX45" fmla="*/ 48306 w 1097134"/>
                <a:gd name="connsiteY45" fmla="*/ 1239631 h 3775488"/>
                <a:gd name="connsiteX46" fmla="*/ 23160 w 1097134"/>
                <a:gd name="connsiteY46" fmla="*/ 1107398 h 3775488"/>
                <a:gd name="connsiteX47" fmla="*/ 7279 w 1097134"/>
                <a:gd name="connsiteY47" fmla="*/ 974504 h 3775488"/>
                <a:gd name="connsiteX48" fmla="*/ 0 w 1097134"/>
                <a:gd name="connsiteY48" fmla="*/ 842271 h 3775488"/>
                <a:gd name="connsiteX49" fmla="*/ 1324 w 1097134"/>
                <a:gd name="connsiteY49" fmla="*/ 710037 h 3775488"/>
                <a:gd name="connsiteX50" fmla="*/ 11249 w 1097134"/>
                <a:gd name="connsiteY50" fmla="*/ 577804 h 3775488"/>
                <a:gd name="connsiteX51" fmla="*/ 29778 w 1097134"/>
                <a:gd name="connsiteY51" fmla="*/ 447555 h 3775488"/>
                <a:gd name="connsiteX52" fmla="*/ 56246 w 1097134"/>
                <a:gd name="connsiteY52" fmla="*/ 317966 h 3775488"/>
                <a:gd name="connsiteX53" fmla="*/ 90656 w 1097134"/>
                <a:gd name="connsiteY53" fmla="*/ 191022 h 3775488"/>
                <a:gd name="connsiteX54" fmla="*/ 133006 w 1097134"/>
                <a:gd name="connsiteY54" fmla="*/ 66062 h 377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97134" h="3775488">
                  <a:moveTo>
                    <a:pt x="161034" y="0"/>
                  </a:moveTo>
                  <a:lnTo>
                    <a:pt x="322580" y="0"/>
                  </a:lnTo>
                  <a:lnTo>
                    <a:pt x="319612" y="5896"/>
                  </a:lnTo>
                  <a:lnTo>
                    <a:pt x="271968" y="119616"/>
                  </a:lnTo>
                  <a:lnTo>
                    <a:pt x="232926" y="235320"/>
                  </a:lnTo>
                  <a:lnTo>
                    <a:pt x="201164" y="352347"/>
                  </a:lnTo>
                  <a:lnTo>
                    <a:pt x="176018" y="472679"/>
                  </a:lnTo>
                  <a:lnTo>
                    <a:pt x="158813" y="593011"/>
                  </a:lnTo>
                  <a:lnTo>
                    <a:pt x="150211" y="715988"/>
                  </a:lnTo>
                  <a:lnTo>
                    <a:pt x="148888" y="838304"/>
                  </a:lnTo>
                  <a:lnTo>
                    <a:pt x="155505" y="961942"/>
                  </a:lnTo>
                  <a:lnTo>
                    <a:pt x="170063" y="1084918"/>
                  </a:lnTo>
                  <a:lnTo>
                    <a:pt x="193223" y="1206573"/>
                  </a:lnTo>
                  <a:lnTo>
                    <a:pt x="224986" y="1328227"/>
                  </a:lnTo>
                  <a:lnTo>
                    <a:pt x="264689" y="1449221"/>
                  </a:lnTo>
                  <a:lnTo>
                    <a:pt x="313656" y="1567569"/>
                  </a:lnTo>
                  <a:lnTo>
                    <a:pt x="369902" y="1683935"/>
                  </a:lnTo>
                  <a:lnTo>
                    <a:pt x="402327" y="1741456"/>
                  </a:lnTo>
                  <a:lnTo>
                    <a:pt x="435413" y="1796333"/>
                  </a:lnTo>
                  <a:lnTo>
                    <a:pt x="506217" y="1902780"/>
                  </a:lnTo>
                  <a:lnTo>
                    <a:pt x="583638" y="2001955"/>
                  </a:lnTo>
                  <a:lnTo>
                    <a:pt x="665692" y="2095180"/>
                  </a:lnTo>
                  <a:lnTo>
                    <a:pt x="754363" y="2183115"/>
                  </a:lnTo>
                  <a:lnTo>
                    <a:pt x="847004" y="2263116"/>
                  </a:lnTo>
                  <a:lnTo>
                    <a:pt x="943615" y="2337166"/>
                  </a:lnTo>
                  <a:lnTo>
                    <a:pt x="1044858" y="2403944"/>
                  </a:lnTo>
                  <a:lnTo>
                    <a:pt x="1097134" y="2435019"/>
                  </a:lnTo>
                  <a:lnTo>
                    <a:pt x="1022360" y="2563285"/>
                  </a:lnTo>
                  <a:lnTo>
                    <a:pt x="1021767" y="2562933"/>
                  </a:lnTo>
                  <a:lnTo>
                    <a:pt x="322690" y="3775488"/>
                  </a:lnTo>
                  <a:lnTo>
                    <a:pt x="279739" y="3751681"/>
                  </a:lnTo>
                  <a:lnTo>
                    <a:pt x="979048" y="2537526"/>
                  </a:lnTo>
                  <a:lnTo>
                    <a:pt x="966775" y="2530227"/>
                  </a:lnTo>
                  <a:lnTo>
                    <a:pt x="856929" y="2458160"/>
                  </a:lnTo>
                  <a:lnTo>
                    <a:pt x="752377" y="2378159"/>
                  </a:lnTo>
                  <a:lnTo>
                    <a:pt x="653119" y="2291546"/>
                  </a:lnTo>
                  <a:lnTo>
                    <a:pt x="557831" y="2197660"/>
                  </a:lnTo>
                  <a:lnTo>
                    <a:pt x="468499" y="2097163"/>
                  </a:lnTo>
                  <a:lnTo>
                    <a:pt x="386446" y="1989393"/>
                  </a:lnTo>
                  <a:lnTo>
                    <a:pt x="309024" y="1875012"/>
                  </a:lnTo>
                  <a:lnTo>
                    <a:pt x="273953" y="1815507"/>
                  </a:lnTo>
                  <a:lnTo>
                    <a:pt x="238882" y="1753357"/>
                  </a:lnTo>
                  <a:lnTo>
                    <a:pt x="178003" y="1628397"/>
                  </a:lnTo>
                  <a:lnTo>
                    <a:pt x="125727" y="1500792"/>
                  </a:lnTo>
                  <a:lnTo>
                    <a:pt x="82715" y="1370542"/>
                  </a:lnTo>
                  <a:lnTo>
                    <a:pt x="48306" y="1239631"/>
                  </a:lnTo>
                  <a:lnTo>
                    <a:pt x="23160" y="1107398"/>
                  </a:lnTo>
                  <a:lnTo>
                    <a:pt x="7279" y="974504"/>
                  </a:lnTo>
                  <a:lnTo>
                    <a:pt x="0" y="842271"/>
                  </a:lnTo>
                  <a:lnTo>
                    <a:pt x="1324" y="710037"/>
                  </a:lnTo>
                  <a:lnTo>
                    <a:pt x="11249" y="577804"/>
                  </a:lnTo>
                  <a:lnTo>
                    <a:pt x="29778" y="447555"/>
                  </a:lnTo>
                  <a:lnTo>
                    <a:pt x="56246" y="317966"/>
                  </a:lnTo>
                  <a:lnTo>
                    <a:pt x="90656" y="191022"/>
                  </a:lnTo>
                  <a:lnTo>
                    <a:pt x="133006" y="660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8" name="Freeform: Shape 84">
              <a:extLst>
                <a:ext uri="{FF2B5EF4-FFF2-40B4-BE49-F238E27FC236}">
                  <a16:creationId xmlns:a16="http://schemas.microsoft.com/office/drawing/2014/main" xmlns="" id="{F3CCE829-9F0B-4A3C-B2FF-9EA471EBC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560" y="2464967"/>
              <a:ext cx="1422505" cy="2474502"/>
            </a:xfrm>
            <a:custGeom>
              <a:avLst/>
              <a:gdLst>
                <a:gd name="connsiteX0" fmla="*/ 0 w 1896673"/>
                <a:gd name="connsiteY0" fmla="*/ 0 h 3299336"/>
                <a:gd name="connsiteX1" fmla="*/ 148136 w 1896673"/>
                <a:gd name="connsiteY1" fmla="*/ 0 h 3299336"/>
                <a:gd name="connsiteX2" fmla="*/ 148797 w 1896673"/>
                <a:gd name="connsiteY2" fmla="*/ 55551 h 3299336"/>
                <a:gd name="connsiteX3" fmla="*/ 156072 w 1896673"/>
                <a:gd name="connsiteY3" fmla="*/ 167976 h 3299336"/>
                <a:gd name="connsiteX4" fmla="*/ 169298 w 1896673"/>
                <a:gd name="connsiteY4" fmla="*/ 280400 h 3299336"/>
                <a:gd name="connsiteX5" fmla="*/ 191122 w 1896673"/>
                <a:gd name="connsiteY5" fmla="*/ 391503 h 3299336"/>
                <a:gd name="connsiteX6" fmla="*/ 220220 w 1896673"/>
                <a:gd name="connsiteY6" fmla="*/ 502605 h 3299336"/>
                <a:gd name="connsiteX7" fmla="*/ 257254 w 1896673"/>
                <a:gd name="connsiteY7" fmla="*/ 612384 h 3299336"/>
                <a:gd name="connsiteX8" fmla="*/ 300901 w 1896673"/>
                <a:gd name="connsiteY8" fmla="*/ 719518 h 3299336"/>
                <a:gd name="connsiteX9" fmla="*/ 353146 w 1896673"/>
                <a:gd name="connsiteY9" fmla="*/ 825330 h 3299336"/>
                <a:gd name="connsiteX10" fmla="*/ 382244 w 1896673"/>
                <a:gd name="connsiteY10" fmla="*/ 877574 h 3299336"/>
                <a:gd name="connsiteX11" fmla="*/ 412665 w 1896673"/>
                <a:gd name="connsiteY11" fmla="*/ 929819 h 3299336"/>
                <a:gd name="connsiteX12" fmla="*/ 480120 w 1896673"/>
                <a:gd name="connsiteY12" fmla="*/ 1028356 h 3299336"/>
                <a:gd name="connsiteX13" fmla="*/ 551542 w 1896673"/>
                <a:gd name="connsiteY13" fmla="*/ 1122264 h 3299336"/>
                <a:gd name="connsiteX14" fmla="*/ 628917 w 1896673"/>
                <a:gd name="connsiteY14" fmla="*/ 1208897 h 3299336"/>
                <a:gd name="connsiteX15" fmla="*/ 712244 w 1896673"/>
                <a:gd name="connsiteY15" fmla="*/ 1290239 h 3299336"/>
                <a:gd name="connsiteX16" fmla="*/ 798877 w 1896673"/>
                <a:gd name="connsiteY16" fmla="*/ 1364969 h 3299336"/>
                <a:gd name="connsiteX17" fmla="*/ 890139 w 1896673"/>
                <a:gd name="connsiteY17" fmla="*/ 1433085 h 3299336"/>
                <a:gd name="connsiteX18" fmla="*/ 985370 w 1896673"/>
                <a:gd name="connsiteY18" fmla="*/ 1495911 h 3299336"/>
                <a:gd name="connsiteX19" fmla="*/ 1083246 w 1896673"/>
                <a:gd name="connsiteY19" fmla="*/ 1551462 h 3299336"/>
                <a:gd name="connsiteX20" fmla="*/ 1185089 w 1896673"/>
                <a:gd name="connsiteY20" fmla="*/ 1600400 h 3299336"/>
                <a:gd name="connsiteX21" fmla="*/ 1289578 w 1896673"/>
                <a:gd name="connsiteY21" fmla="*/ 1642724 h 3299336"/>
                <a:gd name="connsiteX22" fmla="*/ 1396051 w 1896673"/>
                <a:gd name="connsiteY22" fmla="*/ 1678436 h 3299336"/>
                <a:gd name="connsiteX23" fmla="*/ 1505169 w 1896673"/>
                <a:gd name="connsiteY23" fmla="*/ 1706872 h 3299336"/>
                <a:gd name="connsiteX24" fmla="*/ 1615610 w 1896673"/>
                <a:gd name="connsiteY24" fmla="*/ 1728696 h 3299336"/>
                <a:gd name="connsiteX25" fmla="*/ 1726712 w 1896673"/>
                <a:gd name="connsiteY25" fmla="*/ 1743245 h 3299336"/>
                <a:gd name="connsiteX26" fmla="*/ 1840459 w 1896673"/>
                <a:gd name="connsiteY26" fmla="*/ 1751181 h 3299336"/>
                <a:gd name="connsiteX27" fmla="*/ 1847073 w 1896673"/>
                <a:gd name="connsiteY27" fmla="*/ 1751181 h 3299336"/>
                <a:gd name="connsiteX28" fmla="*/ 1847073 w 1896673"/>
                <a:gd name="connsiteY28" fmla="*/ 1749858 h 3299336"/>
                <a:gd name="connsiteX29" fmla="*/ 1896673 w 1896673"/>
                <a:gd name="connsiteY29" fmla="*/ 1749858 h 3299336"/>
                <a:gd name="connsiteX30" fmla="*/ 1896673 w 1896673"/>
                <a:gd name="connsiteY30" fmla="*/ 3299336 h 3299336"/>
                <a:gd name="connsiteX31" fmla="*/ 1847073 w 1896673"/>
                <a:gd name="connsiteY31" fmla="*/ 3299336 h 3299336"/>
                <a:gd name="connsiteX32" fmla="*/ 1847073 w 1896673"/>
                <a:gd name="connsiteY32" fmla="*/ 1899574 h 3299336"/>
                <a:gd name="connsiteX33" fmla="*/ 1835169 w 1896673"/>
                <a:gd name="connsiteY33" fmla="*/ 1899318 h 3299336"/>
                <a:gd name="connsiteX34" fmla="*/ 1713486 w 1896673"/>
                <a:gd name="connsiteY34" fmla="*/ 1890720 h 3299336"/>
                <a:gd name="connsiteX35" fmla="*/ 1591802 w 1896673"/>
                <a:gd name="connsiteY35" fmla="*/ 1875510 h 3299336"/>
                <a:gd name="connsiteX36" fmla="*/ 1471442 w 1896673"/>
                <a:gd name="connsiteY36" fmla="*/ 1851702 h 3299336"/>
                <a:gd name="connsiteX37" fmla="*/ 1354388 w 1896673"/>
                <a:gd name="connsiteY37" fmla="*/ 1820620 h 3299336"/>
                <a:gd name="connsiteX38" fmla="*/ 1238656 w 1896673"/>
                <a:gd name="connsiteY38" fmla="*/ 1782264 h 3299336"/>
                <a:gd name="connsiteX39" fmla="*/ 1125570 w 1896673"/>
                <a:gd name="connsiteY39" fmla="*/ 1735971 h 3299336"/>
                <a:gd name="connsiteX40" fmla="*/ 1014468 w 1896673"/>
                <a:gd name="connsiteY40" fmla="*/ 1682403 h 3299336"/>
                <a:gd name="connsiteX41" fmla="*/ 907334 w 1896673"/>
                <a:gd name="connsiteY41" fmla="*/ 1622884 h 3299336"/>
                <a:gd name="connsiteX42" fmla="*/ 804829 w 1896673"/>
                <a:gd name="connsiteY42" fmla="*/ 1554768 h 3299336"/>
                <a:gd name="connsiteX43" fmla="*/ 704969 w 1896673"/>
                <a:gd name="connsiteY43" fmla="*/ 1480700 h 3299336"/>
                <a:gd name="connsiteX44" fmla="*/ 611061 w 1896673"/>
                <a:gd name="connsiteY44" fmla="*/ 1400019 h 3299336"/>
                <a:gd name="connsiteX45" fmla="*/ 521783 w 1896673"/>
                <a:gd name="connsiteY45" fmla="*/ 1311402 h 3299336"/>
                <a:gd name="connsiteX46" fmla="*/ 437795 w 1896673"/>
                <a:gd name="connsiteY46" fmla="*/ 1217494 h 3299336"/>
                <a:gd name="connsiteX47" fmla="*/ 359098 w 1896673"/>
                <a:gd name="connsiteY47" fmla="*/ 1116312 h 3299336"/>
                <a:gd name="connsiteX48" fmla="*/ 287014 w 1896673"/>
                <a:gd name="connsiteY48" fmla="*/ 1007855 h 3299336"/>
                <a:gd name="connsiteX49" fmla="*/ 253286 w 1896673"/>
                <a:gd name="connsiteY49" fmla="*/ 952304 h 3299336"/>
                <a:gd name="connsiteX50" fmla="*/ 221543 w 1896673"/>
                <a:gd name="connsiteY50" fmla="*/ 896091 h 3299336"/>
                <a:gd name="connsiteX51" fmla="*/ 165330 w 1896673"/>
                <a:gd name="connsiteY51" fmla="*/ 781021 h 3299336"/>
                <a:gd name="connsiteX52" fmla="*/ 117054 w 1896673"/>
                <a:gd name="connsiteY52" fmla="*/ 663306 h 3299336"/>
                <a:gd name="connsiteX53" fmla="*/ 78036 w 1896673"/>
                <a:gd name="connsiteY53" fmla="*/ 544929 h 3299336"/>
                <a:gd name="connsiteX54" fmla="*/ 46292 w 1896673"/>
                <a:gd name="connsiteY54" fmla="*/ 425230 h 3299336"/>
                <a:gd name="connsiteX55" fmla="*/ 23146 w 1896673"/>
                <a:gd name="connsiteY55" fmla="*/ 303547 h 3299336"/>
                <a:gd name="connsiteX56" fmla="*/ 7274 w 1896673"/>
                <a:gd name="connsiteY56" fmla="*/ 182525 h 3299336"/>
                <a:gd name="connsiteX57" fmla="*/ 661 w 1896673"/>
                <a:gd name="connsiteY57" fmla="*/ 60842 h 329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96673" h="3299336">
                  <a:moveTo>
                    <a:pt x="0" y="0"/>
                  </a:moveTo>
                  <a:lnTo>
                    <a:pt x="148136" y="0"/>
                  </a:lnTo>
                  <a:lnTo>
                    <a:pt x="148797" y="55551"/>
                  </a:lnTo>
                  <a:lnTo>
                    <a:pt x="156072" y="167976"/>
                  </a:lnTo>
                  <a:lnTo>
                    <a:pt x="169298" y="280400"/>
                  </a:lnTo>
                  <a:lnTo>
                    <a:pt x="191122" y="391503"/>
                  </a:lnTo>
                  <a:lnTo>
                    <a:pt x="220220" y="502605"/>
                  </a:lnTo>
                  <a:lnTo>
                    <a:pt x="257254" y="612384"/>
                  </a:lnTo>
                  <a:lnTo>
                    <a:pt x="300901" y="719518"/>
                  </a:lnTo>
                  <a:lnTo>
                    <a:pt x="353146" y="825330"/>
                  </a:lnTo>
                  <a:lnTo>
                    <a:pt x="382244" y="877574"/>
                  </a:lnTo>
                  <a:lnTo>
                    <a:pt x="412665" y="929819"/>
                  </a:lnTo>
                  <a:lnTo>
                    <a:pt x="480120" y="1028356"/>
                  </a:lnTo>
                  <a:lnTo>
                    <a:pt x="551542" y="1122264"/>
                  </a:lnTo>
                  <a:lnTo>
                    <a:pt x="628917" y="1208897"/>
                  </a:lnTo>
                  <a:lnTo>
                    <a:pt x="712244" y="1290239"/>
                  </a:lnTo>
                  <a:lnTo>
                    <a:pt x="798877" y="1364969"/>
                  </a:lnTo>
                  <a:lnTo>
                    <a:pt x="890139" y="1433085"/>
                  </a:lnTo>
                  <a:lnTo>
                    <a:pt x="985370" y="1495911"/>
                  </a:lnTo>
                  <a:lnTo>
                    <a:pt x="1083246" y="1551462"/>
                  </a:lnTo>
                  <a:lnTo>
                    <a:pt x="1185089" y="1600400"/>
                  </a:lnTo>
                  <a:lnTo>
                    <a:pt x="1289578" y="1642724"/>
                  </a:lnTo>
                  <a:lnTo>
                    <a:pt x="1396051" y="1678436"/>
                  </a:lnTo>
                  <a:lnTo>
                    <a:pt x="1505169" y="1706872"/>
                  </a:lnTo>
                  <a:lnTo>
                    <a:pt x="1615610" y="1728696"/>
                  </a:lnTo>
                  <a:lnTo>
                    <a:pt x="1726712" y="1743245"/>
                  </a:lnTo>
                  <a:lnTo>
                    <a:pt x="1840459" y="1751181"/>
                  </a:lnTo>
                  <a:lnTo>
                    <a:pt x="1847073" y="1751181"/>
                  </a:lnTo>
                  <a:lnTo>
                    <a:pt x="1847073" y="1749858"/>
                  </a:lnTo>
                  <a:lnTo>
                    <a:pt x="1896673" y="1749858"/>
                  </a:lnTo>
                  <a:lnTo>
                    <a:pt x="1896673" y="3299336"/>
                  </a:lnTo>
                  <a:lnTo>
                    <a:pt x="1847073" y="3299336"/>
                  </a:lnTo>
                  <a:lnTo>
                    <a:pt x="1847073" y="1899574"/>
                  </a:lnTo>
                  <a:lnTo>
                    <a:pt x="1835169" y="1899318"/>
                  </a:lnTo>
                  <a:lnTo>
                    <a:pt x="1713486" y="1890720"/>
                  </a:lnTo>
                  <a:lnTo>
                    <a:pt x="1591802" y="1875510"/>
                  </a:lnTo>
                  <a:lnTo>
                    <a:pt x="1471442" y="1851702"/>
                  </a:lnTo>
                  <a:lnTo>
                    <a:pt x="1354388" y="1820620"/>
                  </a:lnTo>
                  <a:lnTo>
                    <a:pt x="1238656" y="1782264"/>
                  </a:lnTo>
                  <a:lnTo>
                    <a:pt x="1125570" y="1735971"/>
                  </a:lnTo>
                  <a:lnTo>
                    <a:pt x="1014468" y="1682403"/>
                  </a:lnTo>
                  <a:lnTo>
                    <a:pt x="907334" y="1622884"/>
                  </a:lnTo>
                  <a:lnTo>
                    <a:pt x="804829" y="1554768"/>
                  </a:lnTo>
                  <a:lnTo>
                    <a:pt x="704969" y="1480700"/>
                  </a:lnTo>
                  <a:lnTo>
                    <a:pt x="611061" y="1400019"/>
                  </a:lnTo>
                  <a:lnTo>
                    <a:pt x="521783" y="1311402"/>
                  </a:lnTo>
                  <a:lnTo>
                    <a:pt x="437795" y="1217494"/>
                  </a:lnTo>
                  <a:lnTo>
                    <a:pt x="359098" y="1116312"/>
                  </a:lnTo>
                  <a:lnTo>
                    <a:pt x="287014" y="1007855"/>
                  </a:lnTo>
                  <a:lnTo>
                    <a:pt x="253286" y="952304"/>
                  </a:lnTo>
                  <a:lnTo>
                    <a:pt x="221543" y="896091"/>
                  </a:lnTo>
                  <a:lnTo>
                    <a:pt x="165330" y="781021"/>
                  </a:lnTo>
                  <a:lnTo>
                    <a:pt x="117054" y="663306"/>
                  </a:lnTo>
                  <a:lnTo>
                    <a:pt x="78036" y="544929"/>
                  </a:lnTo>
                  <a:lnTo>
                    <a:pt x="46292" y="425230"/>
                  </a:lnTo>
                  <a:lnTo>
                    <a:pt x="23146" y="303547"/>
                  </a:lnTo>
                  <a:lnTo>
                    <a:pt x="7274" y="182525"/>
                  </a:lnTo>
                  <a:lnTo>
                    <a:pt x="661" y="608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9" name="Freeform: Shape 85">
              <a:extLst>
                <a:ext uri="{FF2B5EF4-FFF2-40B4-BE49-F238E27FC236}">
                  <a16:creationId xmlns:a16="http://schemas.microsoft.com/office/drawing/2014/main" xmlns="" id="{69DD8520-A83E-45A1-9148-5925A3602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739" y="3067596"/>
              <a:ext cx="2420935" cy="1644212"/>
            </a:xfrm>
            <a:custGeom>
              <a:avLst/>
              <a:gdLst>
                <a:gd name="connsiteX0" fmla="*/ 128296 w 3227913"/>
                <a:gd name="connsiteY0" fmla="*/ 0 h 2192282"/>
                <a:gd name="connsiteX1" fmla="*/ 171282 w 3227913"/>
                <a:gd name="connsiteY1" fmla="*/ 70761 h 2192282"/>
                <a:gd name="connsiteX2" fmla="*/ 265851 w 3227913"/>
                <a:gd name="connsiteY2" fmla="*/ 201703 h 2192282"/>
                <a:gd name="connsiteX3" fmla="*/ 371663 w 3227913"/>
                <a:gd name="connsiteY3" fmla="*/ 321402 h 2192282"/>
                <a:gd name="connsiteX4" fmla="*/ 487394 w 3227913"/>
                <a:gd name="connsiteY4" fmla="*/ 427214 h 2192282"/>
                <a:gd name="connsiteX5" fmla="*/ 611723 w 3227913"/>
                <a:gd name="connsiteY5" fmla="*/ 521783 h 2192282"/>
                <a:gd name="connsiteX6" fmla="*/ 743987 w 3227913"/>
                <a:gd name="connsiteY6" fmla="*/ 602465 h 2192282"/>
                <a:gd name="connsiteX7" fmla="*/ 882865 w 3227913"/>
                <a:gd name="connsiteY7" fmla="*/ 669920 h 2192282"/>
                <a:gd name="connsiteX8" fmla="*/ 1027033 w 3227913"/>
                <a:gd name="connsiteY8" fmla="*/ 723487 h 2192282"/>
                <a:gd name="connsiteX9" fmla="*/ 1175169 w 3227913"/>
                <a:gd name="connsiteY9" fmla="*/ 763166 h 2192282"/>
                <a:gd name="connsiteX10" fmla="*/ 1326612 w 3227913"/>
                <a:gd name="connsiteY10" fmla="*/ 788958 h 2192282"/>
                <a:gd name="connsiteX11" fmla="*/ 1480038 w 3227913"/>
                <a:gd name="connsiteY11" fmla="*/ 799539 h 2192282"/>
                <a:gd name="connsiteX12" fmla="*/ 1635449 w 3227913"/>
                <a:gd name="connsiteY12" fmla="*/ 796232 h 2192282"/>
                <a:gd name="connsiteX13" fmla="*/ 1789537 w 3227913"/>
                <a:gd name="connsiteY13" fmla="*/ 776392 h 2192282"/>
                <a:gd name="connsiteX14" fmla="*/ 1942964 w 3227913"/>
                <a:gd name="connsiteY14" fmla="*/ 742004 h 2192282"/>
                <a:gd name="connsiteX15" fmla="*/ 2093745 w 3227913"/>
                <a:gd name="connsiteY15" fmla="*/ 691743 h 2192282"/>
                <a:gd name="connsiteX16" fmla="*/ 2241881 w 3227913"/>
                <a:gd name="connsiteY16" fmla="*/ 625611 h 2192282"/>
                <a:gd name="connsiteX17" fmla="*/ 2313911 w 3227913"/>
                <a:gd name="connsiteY17" fmla="*/ 585301 h 2192282"/>
                <a:gd name="connsiteX18" fmla="*/ 2313966 w 3227913"/>
                <a:gd name="connsiteY18" fmla="*/ 585269 h 2192282"/>
                <a:gd name="connsiteX19" fmla="*/ 2314034 w 3227913"/>
                <a:gd name="connsiteY19" fmla="*/ 585388 h 2192282"/>
                <a:gd name="connsiteX20" fmla="*/ 2388695 w 3227913"/>
                <a:gd name="connsiteY20" fmla="*/ 713567 h 2192282"/>
                <a:gd name="connsiteX21" fmla="*/ 2388695 w 3227913"/>
                <a:gd name="connsiteY21" fmla="*/ 714667 h 2192282"/>
                <a:gd name="connsiteX22" fmla="*/ 3227913 w 3227913"/>
                <a:gd name="connsiteY22" fmla="*/ 2167813 h 2192282"/>
                <a:gd name="connsiteX23" fmla="*/ 3184927 w 3227913"/>
                <a:gd name="connsiteY23" fmla="*/ 2192282 h 2192282"/>
                <a:gd name="connsiteX24" fmla="*/ 2345566 w 3227913"/>
                <a:gd name="connsiteY24" fmla="*/ 737834 h 2192282"/>
                <a:gd name="connsiteX25" fmla="*/ 2269657 w 3227913"/>
                <a:gd name="connsiteY25" fmla="*/ 777054 h 2192282"/>
                <a:gd name="connsiteX26" fmla="*/ 2188976 w 3227913"/>
                <a:gd name="connsiteY26" fmla="*/ 813426 h 2192282"/>
                <a:gd name="connsiteX27" fmla="*/ 2106972 w 3227913"/>
                <a:gd name="connsiteY27" fmla="*/ 845170 h 2192282"/>
                <a:gd name="connsiteX28" fmla="*/ 2024306 w 3227913"/>
                <a:gd name="connsiteY28" fmla="*/ 872284 h 2192282"/>
                <a:gd name="connsiteX29" fmla="*/ 1941641 w 3227913"/>
                <a:gd name="connsiteY29" fmla="*/ 896092 h 2192282"/>
                <a:gd name="connsiteX30" fmla="*/ 1815329 w 3227913"/>
                <a:gd name="connsiteY30" fmla="*/ 923206 h 2192282"/>
                <a:gd name="connsiteX31" fmla="*/ 1646692 w 3227913"/>
                <a:gd name="connsiteY31" fmla="*/ 944368 h 2192282"/>
                <a:gd name="connsiteX32" fmla="*/ 1476732 w 3227913"/>
                <a:gd name="connsiteY32" fmla="*/ 948336 h 2192282"/>
                <a:gd name="connsiteX33" fmla="*/ 1308756 w 3227913"/>
                <a:gd name="connsiteY33" fmla="*/ 936432 h 2192282"/>
                <a:gd name="connsiteX34" fmla="*/ 1143426 w 3227913"/>
                <a:gd name="connsiteY34" fmla="*/ 908657 h 2192282"/>
                <a:gd name="connsiteX35" fmla="*/ 981402 w 3227913"/>
                <a:gd name="connsiteY35" fmla="*/ 865671 h 2192282"/>
                <a:gd name="connsiteX36" fmla="*/ 823346 w 3227913"/>
                <a:gd name="connsiteY36" fmla="*/ 806152 h 2192282"/>
                <a:gd name="connsiteX37" fmla="*/ 671903 w 3227913"/>
                <a:gd name="connsiteY37" fmla="*/ 732745 h 2192282"/>
                <a:gd name="connsiteX38" fmla="*/ 527735 w 3227913"/>
                <a:gd name="connsiteY38" fmla="*/ 644128 h 2192282"/>
                <a:gd name="connsiteX39" fmla="*/ 391502 w 3227913"/>
                <a:gd name="connsiteY39" fmla="*/ 541623 h 2192282"/>
                <a:gd name="connsiteX40" fmla="*/ 296272 w 3227913"/>
                <a:gd name="connsiteY40" fmla="*/ 454990 h 2192282"/>
                <a:gd name="connsiteX41" fmla="*/ 235430 w 3227913"/>
                <a:gd name="connsiteY41" fmla="*/ 393487 h 2192282"/>
                <a:gd name="connsiteX42" fmla="*/ 177895 w 3227913"/>
                <a:gd name="connsiteY42" fmla="*/ 328016 h 2192282"/>
                <a:gd name="connsiteX43" fmla="*/ 123006 w 3227913"/>
                <a:gd name="connsiteY43" fmla="*/ 260561 h 2192282"/>
                <a:gd name="connsiteX44" fmla="*/ 72084 w 3227913"/>
                <a:gd name="connsiteY44" fmla="*/ 188477 h 2192282"/>
                <a:gd name="connsiteX45" fmla="*/ 23146 w 3227913"/>
                <a:gd name="connsiteY45" fmla="*/ 113086 h 2192282"/>
                <a:gd name="connsiteX46" fmla="*/ 0 w 3227913"/>
                <a:gd name="connsiteY46" fmla="*/ 74068 h 219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227913" h="2192282">
                  <a:moveTo>
                    <a:pt x="128296" y="0"/>
                  </a:moveTo>
                  <a:lnTo>
                    <a:pt x="171282" y="70761"/>
                  </a:lnTo>
                  <a:lnTo>
                    <a:pt x="265851" y="201703"/>
                  </a:lnTo>
                  <a:lnTo>
                    <a:pt x="371663" y="321402"/>
                  </a:lnTo>
                  <a:lnTo>
                    <a:pt x="487394" y="427214"/>
                  </a:lnTo>
                  <a:lnTo>
                    <a:pt x="611723" y="521783"/>
                  </a:lnTo>
                  <a:lnTo>
                    <a:pt x="743987" y="602465"/>
                  </a:lnTo>
                  <a:lnTo>
                    <a:pt x="882865" y="669920"/>
                  </a:lnTo>
                  <a:lnTo>
                    <a:pt x="1027033" y="723487"/>
                  </a:lnTo>
                  <a:lnTo>
                    <a:pt x="1175169" y="763166"/>
                  </a:lnTo>
                  <a:lnTo>
                    <a:pt x="1326612" y="788958"/>
                  </a:lnTo>
                  <a:lnTo>
                    <a:pt x="1480038" y="799539"/>
                  </a:lnTo>
                  <a:lnTo>
                    <a:pt x="1635449" y="796232"/>
                  </a:lnTo>
                  <a:lnTo>
                    <a:pt x="1789537" y="776392"/>
                  </a:lnTo>
                  <a:lnTo>
                    <a:pt x="1942964" y="742004"/>
                  </a:lnTo>
                  <a:lnTo>
                    <a:pt x="2093745" y="691743"/>
                  </a:lnTo>
                  <a:lnTo>
                    <a:pt x="2241881" y="625611"/>
                  </a:lnTo>
                  <a:lnTo>
                    <a:pt x="2313911" y="585301"/>
                  </a:lnTo>
                  <a:lnTo>
                    <a:pt x="2313966" y="585269"/>
                  </a:lnTo>
                  <a:lnTo>
                    <a:pt x="2314034" y="585388"/>
                  </a:lnTo>
                  <a:lnTo>
                    <a:pt x="2388695" y="713567"/>
                  </a:lnTo>
                  <a:lnTo>
                    <a:pt x="2388695" y="714667"/>
                  </a:lnTo>
                  <a:lnTo>
                    <a:pt x="3227913" y="2167813"/>
                  </a:lnTo>
                  <a:lnTo>
                    <a:pt x="3184927" y="2192282"/>
                  </a:lnTo>
                  <a:lnTo>
                    <a:pt x="2345566" y="737834"/>
                  </a:lnTo>
                  <a:lnTo>
                    <a:pt x="2269657" y="777054"/>
                  </a:lnTo>
                  <a:lnTo>
                    <a:pt x="2188976" y="813426"/>
                  </a:lnTo>
                  <a:lnTo>
                    <a:pt x="2106972" y="845170"/>
                  </a:lnTo>
                  <a:lnTo>
                    <a:pt x="2024306" y="872284"/>
                  </a:lnTo>
                  <a:lnTo>
                    <a:pt x="1941641" y="896092"/>
                  </a:lnTo>
                  <a:lnTo>
                    <a:pt x="1815329" y="923206"/>
                  </a:lnTo>
                  <a:lnTo>
                    <a:pt x="1646692" y="944368"/>
                  </a:lnTo>
                  <a:lnTo>
                    <a:pt x="1476732" y="948336"/>
                  </a:lnTo>
                  <a:lnTo>
                    <a:pt x="1308756" y="936432"/>
                  </a:lnTo>
                  <a:lnTo>
                    <a:pt x="1143426" y="908657"/>
                  </a:lnTo>
                  <a:lnTo>
                    <a:pt x="981402" y="865671"/>
                  </a:lnTo>
                  <a:lnTo>
                    <a:pt x="823346" y="806152"/>
                  </a:lnTo>
                  <a:lnTo>
                    <a:pt x="671903" y="732745"/>
                  </a:lnTo>
                  <a:lnTo>
                    <a:pt x="527735" y="644128"/>
                  </a:lnTo>
                  <a:lnTo>
                    <a:pt x="391502" y="541623"/>
                  </a:lnTo>
                  <a:lnTo>
                    <a:pt x="296272" y="454990"/>
                  </a:lnTo>
                  <a:lnTo>
                    <a:pt x="235430" y="393487"/>
                  </a:lnTo>
                  <a:lnTo>
                    <a:pt x="177895" y="328016"/>
                  </a:lnTo>
                  <a:lnTo>
                    <a:pt x="123006" y="260561"/>
                  </a:lnTo>
                  <a:lnTo>
                    <a:pt x="72084" y="188477"/>
                  </a:lnTo>
                  <a:lnTo>
                    <a:pt x="23146" y="113086"/>
                  </a:lnTo>
                  <a:lnTo>
                    <a:pt x="0" y="740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0" name="Freeform: Shape 86">
              <a:extLst>
                <a:ext uri="{FF2B5EF4-FFF2-40B4-BE49-F238E27FC236}">
                  <a16:creationId xmlns:a16="http://schemas.microsoft.com/office/drawing/2014/main" xmlns="" id="{0759E9B5-86CF-4771-984E-4E6F9F31B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146" y="3011053"/>
              <a:ext cx="2873279" cy="819875"/>
            </a:xfrm>
            <a:custGeom>
              <a:avLst/>
              <a:gdLst>
                <a:gd name="connsiteX0" fmla="*/ 2011759 w 3831039"/>
                <a:gd name="connsiteY0" fmla="*/ 0 h 1093166"/>
                <a:gd name="connsiteX1" fmla="*/ 2011806 w 3831039"/>
                <a:gd name="connsiteY1" fmla="*/ 28 h 1093166"/>
                <a:gd name="connsiteX2" fmla="*/ 2011822 w 3831039"/>
                <a:gd name="connsiteY2" fmla="*/ 0 h 1093166"/>
                <a:gd name="connsiteX3" fmla="*/ 2025402 w 3831039"/>
                <a:gd name="connsiteY3" fmla="*/ 7881 h 1093166"/>
                <a:gd name="connsiteX4" fmla="*/ 3831039 w 3831039"/>
                <a:gd name="connsiteY4" fmla="*/ 1050790 h 1093166"/>
                <a:gd name="connsiteX5" fmla="*/ 3806552 w 3831039"/>
                <a:gd name="connsiteY5" fmla="*/ 1093166 h 1093166"/>
                <a:gd name="connsiteX6" fmla="*/ 2115849 w 3831039"/>
                <a:gd name="connsiteY6" fmla="*/ 116900 h 1093166"/>
                <a:gd name="connsiteX7" fmla="*/ 2114924 w 3831039"/>
                <a:gd name="connsiteY7" fmla="*/ 118466 h 1093166"/>
                <a:gd name="connsiteX8" fmla="*/ 2058086 w 3831039"/>
                <a:gd name="connsiteY8" fmla="*/ 203842 h 1093166"/>
                <a:gd name="connsiteX9" fmla="*/ 1995960 w 3831039"/>
                <a:gd name="connsiteY9" fmla="*/ 285246 h 1093166"/>
                <a:gd name="connsiteX10" fmla="*/ 1927886 w 3831039"/>
                <a:gd name="connsiteY10" fmla="*/ 363341 h 1093166"/>
                <a:gd name="connsiteX11" fmla="*/ 1854524 w 3831039"/>
                <a:gd name="connsiteY11" fmla="*/ 438127 h 1093166"/>
                <a:gd name="connsiteX12" fmla="*/ 1775214 w 3831039"/>
                <a:gd name="connsiteY12" fmla="*/ 507618 h 1093166"/>
                <a:gd name="connsiteX13" fmla="*/ 1691278 w 3831039"/>
                <a:gd name="connsiteY13" fmla="*/ 573139 h 1093166"/>
                <a:gd name="connsiteX14" fmla="*/ 1602716 w 3831039"/>
                <a:gd name="connsiteY14" fmla="*/ 632703 h 1093166"/>
                <a:gd name="connsiteX15" fmla="*/ 1555130 w 3831039"/>
                <a:gd name="connsiteY15" fmla="*/ 660500 h 1093166"/>
                <a:gd name="connsiteX16" fmla="*/ 1508205 w 3831039"/>
                <a:gd name="connsiteY16" fmla="*/ 686972 h 1093166"/>
                <a:gd name="connsiteX17" fmla="*/ 1413034 w 3831039"/>
                <a:gd name="connsiteY17" fmla="*/ 733962 h 1093166"/>
                <a:gd name="connsiteX18" fmla="*/ 1317201 w 3831039"/>
                <a:gd name="connsiteY18" fmla="*/ 773671 h 1093166"/>
                <a:gd name="connsiteX19" fmla="*/ 1218725 w 3831039"/>
                <a:gd name="connsiteY19" fmla="*/ 807424 h 1093166"/>
                <a:gd name="connsiteX20" fmla="*/ 1119588 w 3831039"/>
                <a:gd name="connsiteY20" fmla="*/ 833897 h 1093166"/>
                <a:gd name="connsiteX21" fmla="*/ 1019790 w 3831039"/>
                <a:gd name="connsiteY21" fmla="*/ 853090 h 1093166"/>
                <a:gd name="connsiteX22" fmla="*/ 918670 w 3831039"/>
                <a:gd name="connsiteY22" fmla="*/ 866988 h 1093166"/>
                <a:gd name="connsiteX23" fmla="*/ 818872 w 3831039"/>
                <a:gd name="connsiteY23" fmla="*/ 874268 h 1093166"/>
                <a:gd name="connsiteX24" fmla="*/ 718413 w 3831039"/>
                <a:gd name="connsiteY24" fmla="*/ 874930 h 1093166"/>
                <a:gd name="connsiteX25" fmla="*/ 617954 w 3831039"/>
                <a:gd name="connsiteY25" fmla="*/ 868974 h 1093166"/>
                <a:gd name="connsiteX26" fmla="*/ 518817 w 3831039"/>
                <a:gd name="connsiteY26" fmla="*/ 857061 h 1093166"/>
                <a:gd name="connsiteX27" fmla="*/ 421002 w 3831039"/>
                <a:gd name="connsiteY27" fmla="*/ 838530 h 1093166"/>
                <a:gd name="connsiteX28" fmla="*/ 323848 w 3831039"/>
                <a:gd name="connsiteY28" fmla="*/ 814704 h 1093166"/>
                <a:gd name="connsiteX29" fmla="*/ 228676 w 3831039"/>
                <a:gd name="connsiteY29" fmla="*/ 784922 h 1093166"/>
                <a:gd name="connsiteX30" fmla="*/ 134826 w 3831039"/>
                <a:gd name="connsiteY30" fmla="*/ 749846 h 1093166"/>
                <a:gd name="connsiteX31" fmla="*/ 44281 w 3831039"/>
                <a:gd name="connsiteY31" fmla="*/ 707489 h 1093166"/>
                <a:gd name="connsiteX32" fmla="*/ 0 w 3831039"/>
                <a:gd name="connsiteY32" fmla="*/ 684325 h 1093166"/>
                <a:gd name="connsiteX33" fmla="*/ 74022 w 3831039"/>
                <a:gd name="connsiteY33" fmla="*/ 555931 h 1093166"/>
                <a:gd name="connsiteX34" fmla="*/ 114338 w 3831039"/>
                <a:gd name="connsiteY34" fmla="*/ 577110 h 1093166"/>
                <a:gd name="connsiteX35" fmla="*/ 196952 w 3831039"/>
                <a:gd name="connsiteY35" fmla="*/ 614172 h 1093166"/>
                <a:gd name="connsiteX36" fmla="*/ 280888 w 3831039"/>
                <a:gd name="connsiteY36" fmla="*/ 646601 h 1093166"/>
                <a:gd name="connsiteX37" fmla="*/ 367468 w 3831039"/>
                <a:gd name="connsiteY37" fmla="*/ 673074 h 1093166"/>
                <a:gd name="connsiteX38" fmla="*/ 454709 w 3831039"/>
                <a:gd name="connsiteY38" fmla="*/ 694914 h 1093166"/>
                <a:gd name="connsiteX39" fmla="*/ 543932 w 3831039"/>
                <a:gd name="connsiteY39" fmla="*/ 710798 h 1093166"/>
                <a:gd name="connsiteX40" fmla="*/ 633816 w 3831039"/>
                <a:gd name="connsiteY40" fmla="*/ 721387 h 1093166"/>
                <a:gd name="connsiteX41" fmla="*/ 723700 w 3831039"/>
                <a:gd name="connsiteY41" fmla="*/ 726682 h 1093166"/>
                <a:gd name="connsiteX42" fmla="*/ 814246 w 3831039"/>
                <a:gd name="connsiteY42" fmla="*/ 725358 h 1093166"/>
                <a:gd name="connsiteX43" fmla="*/ 905452 w 3831039"/>
                <a:gd name="connsiteY43" fmla="*/ 719402 h 1093166"/>
                <a:gd name="connsiteX44" fmla="*/ 995997 w 3831039"/>
                <a:gd name="connsiteY44" fmla="*/ 706827 h 1093166"/>
                <a:gd name="connsiteX45" fmla="*/ 1086542 w 3831039"/>
                <a:gd name="connsiteY45" fmla="*/ 688958 h 1093166"/>
                <a:gd name="connsiteX46" fmla="*/ 1176426 w 3831039"/>
                <a:gd name="connsiteY46" fmla="*/ 664470 h 1093166"/>
                <a:gd name="connsiteX47" fmla="*/ 1264989 w 3831039"/>
                <a:gd name="connsiteY47" fmla="*/ 634688 h 1093166"/>
                <a:gd name="connsiteX48" fmla="*/ 1352230 w 3831039"/>
                <a:gd name="connsiteY48" fmla="*/ 597626 h 1093166"/>
                <a:gd name="connsiteX49" fmla="*/ 1438809 w 3831039"/>
                <a:gd name="connsiteY49" fmla="*/ 555931 h 1093166"/>
                <a:gd name="connsiteX50" fmla="*/ 1481108 w 3831039"/>
                <a:gd name="connsiteY50" fmla="*/ 531444 h 1093166"/>
                <a:gd name="connsiteX51" fmla="*/ 1523406 w 3831039"/>
                <a:gd name="connsiteY51" fmla="*/ 506957 h 1093166"/>
                <a:gd name="connsiteX52" fmla="*/ 1605360 w 3831039"/>
                <a:gd name="connsiteY52" fmla="*/ 452025 h 1093166"/>
                <a:gd name="connsiteX53" fmla="*/ 1681365 w 3831039"/>
                <a:gd name="connsiteY53" fmla="*/ 392461 h 1093166"/>
                <a:gd name="connsiteX54" fmla="*/ 1752082 w 3831039"/>
                <a:gd name="connsiteY54" fmla="*/ 330250 h 1093166"/>
                <a:gd name="connsiteX55" fmla="*/ 1819496 w 3831039"/>
                <a:gd name="connsiteY55" fmla="*/ 262082 h 1093166"/>
                <a:gd name="connsiteX56" fmla="*/ 1880961 w 3831039"/>
                <a:gd name="connsiteY56" fmla="*/ 191929 h 1093166"/>
                <a:gd name="connsiteX57" fmla="*/ 1937138 w 3831039"/>
                <a:gd name="connsiteY57" fmla="*/ 117143 h 1093166"/>
                <a:gd name="connsiteX58" fmla="*/ 1988690 w 3831039"/>
                <a:gd name="connsiteY58" fmla="*/ 40371 h 1093166"/>
                <a:gd name="connsiteX59" fmla="*/ 2009949 w 3831039"/>
                <a:gd name="connsiteY59" fmla="*/ 3270 h 109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31039" h="1093166">
                  <a:moveTo>
                    <a:pt x="2011759" y="0"/>
                  </a:moveTo>
                  <a:lnTo>
                    <a:pt x="2011806" y="28"/>
                  </a:lnTo>
                  <a:lnTo>
                    <a:pt x="2011822" y="0"/>
                  </a:lnTo>
                  <a:lnTo>
                    <a:pt x="2025402" y="7881"/>
                  </a:lnTo>
                  <a:lnTo>
                    <a:pt x="3831039" y="1050790"/>
                  </a:lnTo>
                  <a:lnTo>
                    <a:pt x="3806552" y="1093166"/>
                  </a:lnTo>
                  <a:lnTo>
                    <a:pt x="2115849" y="116900"/>
                  </a:lnTo>
                  <a:lnTo>
                    <a:pt x="2114924" y="118466"/>
                  </a:lnTo>
                  <a:lnTo>
                    <a:pt x="2058086" y="203842"/>
                  </a:lnTo>
                  <a:lnTo>
                    <a:pt x="1995960" y="285246"/>
                  </a:lnTo>
                  <a:lnTo>
                    <a:pt x="1927886" y="363341"/>
                  </a:lnTo>
                  <a:lnTo>
                    <a:pt x="1854524" y="438127"/>
                  </a:lnTo>
                  <a:lnTo>
                    <a:pt x="1775214" y="507618"/>
                  </a:lnTo>
                  <a:lnTo>
                    <a:pt x="1691278" y="573139"/>
                  </a:lnTo>
                  <a:lnTo>
                    <a:pt x="1602716" y="632703"/>
                  </a:lnTo>
                  <a:lnTo>
                    <a:pt x="1555130" y="660500"/>
                  </a:lnTo>
                  <a:lnTo>
                    <a:pt x="1508205" y="686972"/>
                  </a:lnTo>
                  <a:lnTo>
                    <a:pt x="1413034" y="733962"/>
                  </a:lnTo>
                  <a:lnTo>
                    <a:pt x="1317201" y="773671"/>
                  </a:lnTo>
                  <a:lnTo>
                    <a:pt x="1218725" y="807424"/>
                  </a:lnTo>
                  <a:lnTo>
                    <a:pt x="1119588" y="833897"/>
                  </a:lnTo>
                  <a:lnTo>
                    <a:pt x="1019790" y="853090"/>
                  </a:lnTo>
                  <a:lnTo>
                    <a:pt x="918670" y="866988"/>
                  </a:lnTo>
                  <a:lnTo>
                    <a:pt x="818872" y="874268"/>
                  </a:lnTo>
                  <a:lnTo>
                    <a:pt x="718413" y="874930"/>
                  </a:lnTo>
                  <a:lnTo>
                    <a:pt x="617954" y="868974"/>
                  </a:lnTo>
                  <a:lnTo>
                    <a:pt x="518817" y="857061"/>
                  </a:lnTo>
                  <a:lnTo>
                    <a:pt x="421002" y="838530"/>
                  </a:lnTo>
                  <a:lnTo>
                    <a:pt x="323848" y="814704"/>
                  </a:lnTo>
                  <a:lnTo>
                    <a:pt x="228676" y="784922"/>
                  </a:lnTo>
                  <a:lnTo>
                    <a:pt x="134826" y="749846"/>
                  </a:lnTo>
                  <a:lnTo>
                    <a:pt x="44281" y="707489"/>
                  </a:lnTo>
                  <a:lnTo>
                    <a:pt x="0" y="684325"/>
                  </a:lnTo>
                  <a:lnTo>
                    <a:pt x="74022" y="555931"/>
                  </a:lnTo>
                  <a:lnTo>
                    <a:pt x="114338" y="577110"/>
                  </a:lnTo>
                  <a:lnTo>
                    <a:pt x="196952" y="614172"/>
                  </a:lnTo>
                  <a:lnTo>
                    <a:pt x="280888" y="646601"/>
                  </a:lnTo>
                  <a:lnTo>
                    <a:pt x="367468" y="673074"/>
                  </a:lnTo>
                  <a:lnTo>
                    <a:pt x="454709" y="694914"/>
                  </a:lnTo>
                  <a:lnTo>
                    <a:pt x="543932" y="710798"/>
                  </a:lnTo>
                  <a:lnTo>
                    <a:pt x="633816" y="721387"/>
                  </a:lnTo>
                  <a:lnTo>
                    <a:pt x="723700" y="726682"/>
                  </a:lnTo>
                  <a:lnTo>
                    <a:pt x="814246" y="725358"/>
                  </a:lnTo>
                  <a:lnTo>
                    <a:pt x="905452" y="719402"/>
                  </a:lnTo>
                  <a:lnTo>
                    <a:pt x="995997" y="706827"/>
                  </a:lnTo>
                  <a:lnTo>
                    <a:pt x="1086542" y="688958"/>
                  </a:lnTo>
                  <a:lnTo>
                    <a:pt x="1176426" y="664470"/>
                  </a:lnTo>
                  <a:lnTo>
                    <a:pt x="1264989" y="634688"/>
                  </a:lnTo>
                  <a:lnTo>
                    <a:pt x="1352230" y="597626"/>
                  </a:lnTo>
                  <a:lnTo>
                    <a:pt x="1438809" y="555931"/>
                  </a:lnTo>
                  <a:lnTo>
                    <a:pt x="1481108" y="531444"/>
                  </a:lnTo>
                  <a:lnTo>
                    <a:pt x="1523406" y="506957"/>
                  </a:lnTo>
                  <a:lnTo>
                    <a:pt x="1605360" y="452025"/>
                  </a:lnTo>
                  <a:lnTo>
                    <a:pt x="1681365" y="392461"/>
                  </a:lnTo>
                  <a:lnTo>
                    <a:pt x="1752082" y="330250"/>
                  </a:lnTo>
                  <a:lnTo>
                    <a:pt x="1819496" y="262082"/>
                  </a:lnTo>
                  <a:lnTo>
                    <a:pt x="1880961" y="191929"/>
                  </a:lnTo>
                  <a:lnTo>
                    <a:pt x="1937138" y="117143"/>
                  </a:lnTo>
                  <a:lnTo>
                    <a:pt x="1988690" y="40371"/>
                  </a:lnTo>
                  <a:lnTo>
                    <a:pt x="2009949" y="327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1" name="Freeform 71">
              <a:extLst>
                <a:ext uri="{FF2B5EF4-FFF2-40B4-BE49-F238E27FC236}">
                  <a16:creationId xmlns:a16="http://schemas.microsoft.com/office/drawing/2014/main" xmlns="" id="{944F0890-591B-4A5D-959A-5D07EAB08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890" y="4257976"/>
              <a:ext cx="883857" cy="8838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72">
              <a:extLst>
                <a:ext uri="{FF2B5EF4-FFF2-40B4-BE49-F238E27FC236}">
                  <a16:creationId xmlns:a16="http://schemas.microsoft.com/office/drawing/2014/main" xmlns="" id="{5440C587-76C0-4693-97F9-117668591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815" y="4491588"/>
              <a:ext cx="883857" cy="8853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xmlns="" id="{28CC7BDB-62AA-42FE-9642-18B68152E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205" y="4253512"/>
              <a:ext cx="883857" cy="8838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xmlns="" id="{C63AF77A-4BF7-4421-81A1-8C2DB1D9D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575" y="3356264"/>
              <a:ext cx="883857" cy="88534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75">
              <a:extLst>
                <a:ext uri="{FF2B5EF4-FFF2-40B4-BE49-F238E27FC236}">
                  <a16:creationId xmlns:a16="http://schemas.microsoft.com/office/drawing/2014/main" xmlns="" id="{CB56766D-2F04-4D55-87B2-CAEF81F11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9080" y="3372631"/>
              <a:ext cx="885345" cy="88534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pic>
          <p:nvPicPr>
            <p:cNvPr id="30" name="Graphic 87" descr="Users">
              <a:extLst>
                <a:ext uri="{FF2B5EF4-FFF2-40B4-BE49-F238E27FC236}">
                  <a16:creationId xmlns:a16="http://schemas.microsoft.com/office/drawing/2014/main" xmlns="" id="{B1391870-3CC7-460C-BD4A-71D9D777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151646" y="2022294"/>
              <a:ext cx="885345" cy="885345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303212" y="2751885"/>
            <a:ext cx="1826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/>
              <a:t>Technology</a:t>
            </a:r>
            <a:endParaRPr lang="en-US" sz="3200" b="1" dirty="0"/>
          </a:p>
        </p:txBody>
      </p:sp>
      <p:pic>
        <p:nvPicPr>
          <p:cNvPr id="10242" name="Picture 2" descr="Image result for internet icon"/>
          <p:cNvPicPr>
            <a:picLocks noGrp="1" noChangeAspect="1" noChangeArrowheads="1"/>
          </p:cNvPicPr>
          <p:nvPr>
            <p:ph idx="1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764" y="4648200"/>
            <a:ext cx="713648" cy="71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251996" y="5469150"/>
            <a:ext cx="138781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/>
              <a:t>Internet</a:t>
            </a:r>
          </a:p>
          <a:p>
            <a:pPr algn="ctr"/>
            <a:r>
              <a:rPr lang="en-US" sz="2800" dirty="0" smtClean="0"/>
              <a:t>Industry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5726934" y="5833880"/>
            <a:ext cx="11767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/>
              <a:t>Energy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2291992" y="4334691"/>
            <a:ext cx="13905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 smtClean="0"/>
              <a:t>Telecom</a:t>
            </a:r>
            <a:endParaRPr lang="en-US" sz="3200" b="1" dirty="0"/>
          </a:p>
        </p:txBody>
      </p:sp>
      <p:pic>
        <p:nvPicPr>
          <p:cNvPr id="10260" name="Picture 20" descr="Image result for telecom clipar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81" y="3409591"/>
            <a:ext cx="674439" cy="7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: Shape 86">
            <a:extLst>
              <a:ext uri="{FF2B5EF4-FFF2-40B4-BE49-F238E27FC236}">
                <a16:creationId xmlns:a16="http://schemas.microsoft.com/office/drawing/2014/main" xmlns="" id="{0759E9B5-86CF-4771-984E-4E6F9F31BEB2}"/>
              </a:ext>
            </a:extLst>
          </p:cNvPr>
          <p:cNvSpPr>
            <a:spLocks/>
          </p:cNvSpPr>
          <p:nvPr/>
        </p:nvSpPr>
        <p:spPr bwMode="auto">
          <a:xfrm rot="19566072">
            <a:off x="5936581" y="1812896"/>
            <a:ext cx="3749366" cy="1123199"/>
          </a:xfrm>
          <a:custGeom>
            <a:avLst/>
            <a:gdLst>
              <a:gd name="connsiteX0" fmla="*/ 2011759 w 3831039"/>
              <a:gd name="connsiteY0" fmla="*/ 0 h 1093166"/>
              <a:gd name="connsiteX1" fmla="*/ 2011806 w 3831039"/>
              <a:gd name="connsiteY1" fmla="*/ 28 h 1093166"/>
              <a:gd name="connsiteX2" fmla="*/ 2011822 w 3831039"/>
              <a:gd name="connsiteY2" fmla="*/ 0 h 1093166"/>
              <a:gd name="connsiteX3" fmla="*/ 2025402 w 3831039"/>
              <a:gd name="connsiteY3" fmla="*/ 7881 h 1093166"/>
              <a:gd name="connsiteX4" fmla="*/ 3831039 w 3831039"/>
              <a:gd name="connsiteY4" fmla="*/ 1050790 h 1093166"/>
              <a:gd name="connsiteX5" fmla="*/ 3806552 w 3831039"/>
              <a:gd name="connsiteY5" fmla="*/ 1093166 h 1093166"/>
              <a:gd name="connsiteX6" fmla="*/ 2115849 w 3831039"/>
              <a:gd name="connsiteY6" fmla="*/ 116900 h 1093166"/>
              <a:gd name="connsiteX7" fmla="*/ 2114924 w 3831039"/>
              <a:gd name="connsiteY7" fmla="*/ 118466 h 1093166"/>
              <a:gd name="connsiteX8" fmla="*/ 2058086 w 3831039"/>
              <a:gd name="connsiteY8" fmla="*/ 203842 h 1093166"/>
              <a:gd name="connsiteX9" fmla="*/ 1995960 w 3831039"/>
              <a:gd name="connsiteY9" fmla="*/ 285246 h 1093166"/>
              <a:gd name="connsiteX10" fmla="*/ 1927886 w 3831039"/>
              <a:gd name="connsiteY10" fmla="*/ 363341 h 1093166"/>
              <a:gd name="connsiteX11" fmla="*/ 1854524 w 3831039"/>
              <a:gd name="connsiteY11" fmla="*/ 438127 h 1093166"/>
              <a:gd name="connsiteX12" fmla="*/ 1775214 w 3831039"/>
              <a:gd name="connsiteY12" fmla="*/ 507618 h 1093166"/>
              <a:gd name="connsiteX13" fmla="*/ 1691278 w 3831039"/>
              <a:gd name="connsiteY13" fmla="*/ 573139 h 1093166"/>
              <a:gd name="connsiteX14" fmla="*/ 1602716 w 3831039"/>
              <a:gd name="connsiteY14" fmla="*/ 632703 h 1093166"/>
              <a:gd name="connsiteX15" fmla="*/ 1555130 w 3831039"/>
              <a:gd name="connsiteY15" fmla="*/ 660500 h 1093166"/>
              <a:gd name="connsiteX16" fmla="*/ 1508205 w 3831039"/>
              <a:gd name="connsiteY16" fmla="*/ 686972 h 1093166"/>
              <a:gd name="connsiteX17" fmla="*/ 1413034 w 3831039"/>
              <a:gd name="connsiteY17" fmla="*/ 733962 h 1093166"/>
              <a:gd name="connsiteX18" fmla="*/ 1317201 w 3831039"/>
              <a:gd name="connsiteY18" fmla="*/ 773671 h 1093166"/>
              <a:gd name="connsiteX19" fmla="*/ 1218725 w 3831039"/>
              <a:gd name="connsiteY19" fmla="*/ 807424 h 1093166"/>
              <a:gd name="connsiteX20" fmla="*/ 1119588 w 3831039"/>
              <a:gd name="connsiteY20" fmla="*/ 833897 h 1093166"/>
              <a:gd name="connsiteX21" fmla="*/ 1019790 w 3831039"/>
              <a:gd name="connsiteY21" fmla="*/ 853090 h 1093166"/>
              <a:gd name="connsiteX22" fmla="*/ 918670 w 3831039"/>
              <a:gd name="connsiteY22" fmla="*/ 866988 h 1093166"/>
              <a:gd name="connsiteX23" fmla="*/ 818872 w 3831039"/>
              <a:gd name="connsiteY23" fmla="*/ 874268 h 1093166"/>
              <a:gd name="connsiteX24" fmla="*/ 718413 w 3831039"/>
              <a:gd name="connsiteY24" fmla="*/ 874930 h 1093166"/>
              <a:gd name="connsiteX25" fmla="*/ 617954 w 3831039"/>
              <a:gd name="connsiteY25" fmla="*/ 868974 h 1093166"/>
              <a:gd name="connsiteX26" fmla="*/ 518817 w 3831039"/>
              <a:gd name="connsiteY26" fmla="*/ 857061 h 1093166"/>
              <a:gd name="connsiteX27" fmla="*/ 421002 w 3831039"/>
              <a:gd name="connsiteY27" fmla="*/ 838530 h 1093166"/>
              <a:gd name="connsiteX28" fmla="*/ 323848 w 3831039"/>
              <a:gd name="connsiteY28" fmla="*/ 814704 h 1093166"/>
              <a:gd name="connsiteX29" fmla="*/ 228676 w 3831039"/>
              <a:gd name="connsiteY29" fmla="*/ 784922 h 1093166"/>
              <a:gd name="connsiteX30" fmla="*/ 134826 w 3831039"/>
              <a:gd name="connsiteY30" fmla="*/ 749846 h 1093166"/>
              <a:gd name="connsiteX31" fmla="*/ 44281 w 3831039"/>
              <a:gd name="connsiteY31" fmla="*/ 707489 h 1093166"/>
              <a:gd name="connsiteX32" fmla="*/ 0 w 3831039"/>
              <a:gd name="connsiteY32" fmla="*/ 684325 h 1093166"/>
              <a:gd name="connsiteX33" fmla="*/ 74022 w 3831039"/>
              <a:gd name="connsiteY33" fmla="*/ 555931 h 1093166"/>
              <a:gd name="connsiteX34" fmla="*/ 114338 w 3831039"/>
              <a:gd name="connsiteY34" fmla="*/ 577110 h 1093166"/>
              <a:gd name="connsiteX35" fmla="*/ 196952 w 3831039"/>
              <a:gd name="connsiteY35" fmla="*/ 614172 h 1093166"/>
              <a:gd name="connsiteX36" fmla="*/ 280888 w 3831039"/>
              <a:gd name="connsiteY36" fmla="*/ 646601 h 1093166"/>
              <a:gd name="connsiteX37" fmla="*/ 367468 w 3831039"/>
              <a:gd name="connsiteY37" fmla="*/ 673074 h 1093166"/>
              <a:gd name="connsiteX38" fmla="*/ 454709 w 3831039"/>
              <a:gd name="connsiteY38" fmla="*/ 694914 h 1093166"/>
              <a:gd name="connsiteX39" fmla="*/ 543932 w 3831039"/>
              <a:gd name="connsiteY39" fmla="*/ 710798 h 1093166"/>
              <a:gd name="connsiteX40" fmla="*/ 633816 w 3831039"/>
              <a:gd name="connsiteY40" fmla="*/ 721387 h 1093166"/>
              <a:gd name="connsiteX41" fmla="*/ 723700 w 3831039"/>
              <a:gd name="connsiteY41" fmla="*/ 726682 h 1093166"/>
              <a:gd name="connsiteX42" fmla="*/ 814246 w 3831039"/>
              <a:gd name="connsiteY42" fmla="*/ 725358 h 1093166"/>
              <a:gd name="connsiteX43" fmla="*/ 905452 w 3831039"/>
              <a:gd name="connsiteY43" fmla="*/ 719402 h 1093166"/>
              <a:gd name="connsiteX44" fmla="*/ 995997 w 3831039"/>
              <a:gd name="connsiteY44" fmla="*/ 706827 h 1093166"/>
              <a:gd name="connsiteX45" fmla="*/ 1086542 w 3831039"/>
              <a:gd name="connsiteY45" fmla="*/ 688958 h 1093166"/>
              <a:gd name="connsiteX46" fmla="*/ 1176426 w 3831039"/>
              <a:gd name="connsiteY46" fmla="*/ 664470 h 1093166"/>
              <a:gd name="connsiteX47" fmla="*/ 1264989 w 3831039"/>
              <a:gd name="connsiteY47" fmla="*/ 634688 h 1093166"/>
              <a:gd name="connsiteX48" fmla="*/ 1352230 w 3831039"/>
              <a:gd name="connsiteY48" fmla="*/ 597626 h 1093166"/>
              <a:gd name="connsiteX49" fmla="*/ 1438809 w 3831039"/>
              <a:gd name="connsiteY49" fmla="*/ 555931 h 1093166"/>
              <a:gd name="connsiteX50" fmla="*/ 1481108 w 3831039"/>
              <a:gd name="connsiteY50" fmla="*/ 531444 h 1093166"/>
              <a:gd name="connsiteX51" fmla="*/ 1523406 w 3831039"/>
              <a:gd name="connsiteY51" fmla="*/ 506957 h 1093166"/>
              <a:gd name="connsiteX52" fmla="*/ 1605360 w 3831039"/>
              <a:gd name="connsiteY52" fmla="*/ 452025 h 1093166"/>
              <a:gd name="connsiteX53" fmla="*/ 1681365 w 3831039"/>
              <a:gd name="connsiteY53" fmla="*/ 392461 h 1093166"/>
              <a:gd name="connsiteX54" fmla="*/ 1752082 w 3831039"/>
              <a:gd name="connsiteY54" fmla="*/ 330250 h 1093166"/>
              <a:gd name="connsiteX55" fmla="*/ 1819496 w 3831039"/>
              <a:gd name="connsiteY55" fmla="*/ 262082 h 1093166"/>
              <a:gd name="connsiteX56" fmla="*/ 1880961 w 3831039"/>
              <a:gd name="connsiteY56" fmla="*/ 191929 h 1093166"/>
              <a:gd name="connsiteX57" fmla="*/ 1937138 w 3831039"/>
              <a:gd name="connsiteY57" fmla="*/ 117143 h 1093166"/>
              <a:gd name="connsiteX58" fmla="*/ 1988690 w 3831039"/>
              <a:gd name="connsiteY58" fmla="*/ 40371 h 1093166"/>
              <a:gd name="connsiteX59" fmla="*/ 2009949 w 3831039"/>
              <a:gd name="connsiteY59" fmla="*/ 3270 h 109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831039" h="1093166">
                <a:moveTo>
                  <a:pt x="2011759" y="0"/>
                </a:moveTo>
                <a:lnTo>
                  <a:pt x="2011806" y="28"/>
                </a:lnTo>
                <a:lnTo>
                  <a:pt x="2011822" y="0"/>
                </a:lnTo>
                <a:lnTo>
                  <a:pt x="2025402" y="7881"/>
                </a:lnTo>
                <a:lnTo>
                  <a:pt x="3831039" y="1050790"/>
                </a:lnTo>
                <a:lnTo>
                  <a:pt x="3806552" y="1093166"/>
                </a:lnTo>
                <a:lnTo>
                  <a:pt x="2115849" y="116900"/>
                </a:lnTo>
                <a:lnTo>
                  <a:pt x="2114924" y="118466"/>
                </a:lnTo>
                <a:lnTo>
                  <a:pt x="2058086" y="203842"/>
                </a:lnTo>
                <a:lnTo>
                  <a:pt x="1995960" y="285246"/>
                </a:lnTo>
                <a:lnTo>
                  <a:pt x="1927886" y="363341"/>
                </a:lnTo>
                <a:lnTo>
                  <a:pt x="1854524" y="438127"/>
                </a:lnTo>
                <a:lnTo>
                  <a:pt x="1775214" y="507618"/>
                </a:lnTo>
                <a:lnTo>
                  <a:pt x="1691278" y="573139"/>
                </a:lnTo>
                <a:lnTo>
                  <a:pt x="1602716" y="632703"/>
                </a:lnTo>
                <a:lnTo>
                  <a:pt x="1555130" y="660500"/>
                </a:lnTo>
                <a:lnTo>
                  <a:pt x="1508205" y="686972"/>
                </a:lnTo>
                <a:lnTo>
                  <a:pt x="1413034" y="733962"/>
                </a:lnTo>
                <a:lnTo>
                  <a:pt x="1317201" y="773671"/>
                </a:lnTo>
                <a:lnTo>
                  <a:pt x="1218725" y="807424"/>
                </a:lnTo>
                <a:lnTo>
                  <a:pt x="1119588" y="833897"/>
                </a:lnTo>
                <a:lnTo>
                  <a:pt x="1019790" y="853090"/>
                </a:lnTo>
                <a:lnTo>
                  <a:pt x="918670" y="866988"/>
                </a:lnTo>
                <a:lnTo>
                  <a:pt x="818872" y="874268"/>
                </a:lnTo>
                <a:lnTo>
                  <a:pt x="718413" y="874930"/>
                </a:lnTo>
                <a:lnTo>
                  <a:pt x="617954" y="868974"/>
                </a:lnTo>
                <a:lnTo>
                  <a:pt x="518817" y="857061"/>
                </a:lnTo>
                <a:lnTo>
                  <a:pt x="421002" y="838530"/>
                </a:lnTo>
                <a:lnTo>
                  <a:pt x="323848" y="814704"/>
                </a:lnTo>
                <a:lnTo>
                  <a:pt x="228676" y="784922"/>
                </a:lnTo>
                <a:lnTo>
                  <a:pt x="134826" y="749846"/>
                </a:lnTo>
                <a:lnTo>
                  <a:pt x="44281" y="707489"/>
                </a:lnTo>
                <a:lnTo>
                  <a:pt x="0" y="684325"/>
                </a:lnTo>
                <a:lnTo>
                  <a:pt x="74022" y="555931"/>
                </a:lnTo>
                <a:lnTo>
                  <a:pt x="114338" y="577110"/>
                </a:lnTo>
                <a:lnTo>
                  <a:pt x="196952" y="614172"/>
                </a:lnTo>
                <a:lnTo>
                  <a:pt x="280888" y="646601"/>
                </a:lnTo>
                <a:lnTo>
                  <a:pt x="367468" y="673074"/>
                </a:lnTo>
                <a:lnTo>
                  <a:pt x="454709" y="694914"/>
                </a:lnTo>
                <a:lnTo>
                  <a:pt x="543932" y="710798"/>
                </a:lnTo>
                <a:lnTo>
                  <a:pt x="633816" y="721387"/>
                </a:lnTo>
                <a:lnTo>
                  <a:pt x="723700" y="726682"/>
                </a:lnTo>
                <a:lnTo>
                  <a:pt x="814246" y="725358"/>
                </a:lnTo>
                <a:lnTo>
                  <a:pt x="905452" y="719402"/>
                </a:lnTo>
                <a:lnTo>
                  <a:pt x="995997" y="706827"/>
                </a:lnTo>
                <a:lnTo>
                  <a:pt x="1086542" y="688958"/>
                </a:lnTo>
                <a:lnTo>
                  <a:pt x="1176426" y="664470"/>
                </a:lnTo>
                <a:lnTo>
                  <a:pt x="1264989" y="634688"/>
                </a:lnTo>
                <a:lnTo>
                  <a:pt x="1352230" y="597626"/>
                </a:lnTo>
                <a:lnTo>
                  <a:pt x="1438809" y="555931"/>
                </a:lnTo>
                <a:lnTo>
                  <a:pt x="1481108" y="531444"/>
                </a:lnTo>
                <a:lnTo>
                  <a:pt x="1523406" y="506957"/>
                </a:lnTo>
                <a:lnTo>
                  <a:pt x="1605360" y="452025"/>
                </a:lnTo>
                <a:lnTo>
                  <a:pt x="1681365" y="392461"/>
                </a:lnTo>
                <a:lnTo>
                  <a:pt x="1752082" y="330250"/>
                </a:lnTo>
                <a:lnTo>
                  <a:pt x="1819496" y="262082"/>
                </a:lnTo>
                <a:lnTo>
                  <a:pt x="1880961" y="191929"/>
                </a:lnTo>
                <a:lnTo>
                  <a:pt x="1937138" y="117143"/>
                </a:lnTo>
                <a:lnTo>
                  <a:pt x="1988690" y="40371"/>
                </a:lnTo>
                <a:lnTo>
                  <a:pt x="2009949" y="327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41" name="Freeform 75">
            <a:extLst>
              <a:ext uri="{FF2B5EF4-FFF2-40B4-BE49-F238E27FC236}">
                <a16:creationId xmlns:a16="http://schemas.microsoft.com/office/drawing/2014/main" xmlns="" id="{CB56766D-2F04-4D55-87B2-CAEF81F11633}"/>
              </a:ext>
            </a:extLst>
          </p:cNvPr>
          <p:cNvSpPr>
            <a:spLocks/>
          </p:cNvSpPr>
          <p:nvPr/>
        </p:nvSpPr>
        <p:spPr bwMode="auto">
          <a:xfrm>
            <a:off x="9675812" y="1219200"/>
            <a:ext cx="1155294" cy="12128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Rectangle 31"/>
          <p:cNvSpPr/>
          <p:nvPr/>
        </p:nvSpPr>
        <p:spPr>
          <a:xfrm>
            <a:off x="7602234" y="5625147"/>
            <a:ext cx="13115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/>
              <a:t>Finance</a:t>
            </a:r>
          </a:p>
        </p:txBody>
      </p:sp>
      <p:pic>
        <p:nvPicPr>
          <p:cNvPr id="10262" name="Picture 22" descr="Image result for dollar ic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4555666"/>
            <a:ext cx="976561" cy="97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9092712" y="4449982"/>
            <a:ext cx="18505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/>
              <a:t>Healthcare </a:t>
            </a:r>
            <a:endParaRPr lang="en-US" sz="2800" b="1" dirty="0"/>
          </a:p>
        </p:txBody>
      </p:sp>
      <p:sp>
        <p:nvSpPr>
          <p:cNvPr id="34" name="AutoShape 24" descr="Image result for healthcare icon"/>
          <p:cNvSpPr>
            <a:spLocks noChangeAspect="1" noChangeArrowheads="1"/>
          </p:cNvSpPr>
          <p:nvPr/>
        </p:nvSpPr>
        <p:spPr bwMode="auto">
          <a:xfrm>
            <a:off x="11228263" y="17765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6" name="Picture 26" descr="Related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352800"/>
            <a:ext cx="787871" cy="7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82">
            <a:extLst>
              <a:ext uri="{FF2B5EF4-FFF2-40B4-BE49-F238E27FC236}">
                <a16:creationId xmlns:a16="http://schemas.microsoft.com/office/drawing/2014/main" xmlns="" id="{5D3DC8E6-3ED7-433C-A0DB-1D3E57661F2F}"/>
              </a:ext>
            </a:extLst>
          </p:cNvPr>
          <p:cNvSpPr>
            <a:spLocks/>
          </p:cNvSpPr>
          <p:nvPr/>
        </p:nvSpPr>
        <p:spPr bwMode="auto">
          <a:xfrm rot="1442684">
            <a:off x="3131550" y="8774"/>
            <a:ext cx="1335870" cy="2660204"/>
          </a:xfrm>
          <a:custGeom>
            <a:avLst/>
            <a:gdLst>
              <a:gd name="connsiteX0" fmla="*/ 1091813 w 1364969"/>
              <a:gd name="connsiteY0" fmla="*/ 0 h 2589076"/>
              <a:gd name="connsiteX1" fmla="*/ 1251937 w 1364969"/>
              <a:gd name="connsiteY1" fmla="*/ 0 h 2589076"/>
              <a:gd name="connsiteX2" fmla="*/ 1238657 w 1364969"/>
              <a:gd name="connsiteY2" fmla="*/ 30830 h 2589076"/>
              <a:gd name="connsiteX3" fmla="*/ 1204929 w 1364969"/>
              <a:gd name="connsiteY3" fmla="*/ 122734 h 2589076"/>
              <a:gd name="connsiteX4" fmla="*/ 1174508 w 1364969"/>
              <a:gd name="connsiteY4" fmla="*/ 215960 h 2589076"/>
              <a:gd name="connsiteX5" fmla="*/ 1148717 w 1364969"/>
              <a:gd name="connsiteY5" fmla="*/ 311169 h 2589076"/>
              <a:gd name="connsiteX6" fmla="*/ 1128216 w 1364969"/>
              <a:gd name="connsiteY6" fmla="*/ 407040 h 2589076"/>
              <a:gd name="connsiteX7" fmla="*/ 1112344 w 1364969"/>
              <a:gd name="connsiteY7" fmla="*/ 504233 h 2589076"/>
              <a:gd name="connsiteX8" fmla="*/ 1099779 w 1364969"/>
              <a:gd name="connsiteY8" fmla="*/ 601425 h 2589076"/>
              <a:gd name="connsiteX9" fmla="*/ 1093166 w 1364969"/>
              <a:gd name="connsiteY9" fmla="*/ 699941 h 2589076"/>
              <a:gd name="connsiteX10" fmla="*/ 1090520 w 1364969"/>
              <a:gd name="connsiteY10" fmla="*/ 798456 h 2589076"/>
              <a:gd name="connsiteX11" fmla="*/ 1093166 w 1364969"/>
              <a:gd name="connsiteY11" fmla="*/ 896971 h 2589076"/>
              <a:gd name="connsiteX12" fmla="*/ 1101101 w 1364969"/>
              <a:gd name="connsiteY12" fmla="*/ 996809 h 2589076"/>
              <a:gd name="connsiteX13" fmla="*/ 1113005 w 1364969"/>
              <a:gd name="connsiteY13" fmla="*/ 1095324 h 2589076"/>
              <a:gd name="connsiteX14" fmla="*/ 1130200 w 1364969"/>
              <a:gd name="connsiteY14" fmla="*/ 1193839 h 2589076"/>
              <a:gd name="connsiteX15" fmla="*/ 1152685 w 1364969"/>
              <a:gd name="connsiteY15" fmla="*/ 1292355 h 2589076"/>
              <a:gd name="connsiteX16" fmla="*/ 1179137 w 1364969"/>
              <a:gd name="connsiteY16" fmla="*/ 1390209 h 2589076"/>
              <a:gd name="connsiteX17" fmla="*/ 1211542 w 1364969"/>
              <a:gd name="connsiteY17" fmla="*/ 1486079 h 2589076"/>
              <a:gd name="connsiteX18" fmla="*/ 1248576 w 1364969"/>
              <a:gd name="connsiteY18" fmla="*/ 1581950 h 2589076"/>
              <a:gd name="connsiteX19" fmla="*/ 1290901 w 1364969"/>
              <a:gd name="connsiteY19" fmla="*/ 1676498 h 2589076"/>
              <a:gd name="connsiteX20" fmla="*/ 1338516 w 1364969"/>
              <a:gd name="connsiteY20" fmla="*/ 1769724 h 2589076"/>
              <a:gd name="connsiteX21" fmla="*/ 1364969 w 1364969"/>
              <a:gd name="connsiteY21" fmla="*/ 1815345 h 2589076"/>
              <a:gd name="connsiteX22" fmla="*/ 1364969 w 1364969"/>
              <a:gd name="connsiteY22" fmla="*/ 1816006 h 2589076"/>
              <a:gd name="connsiteX23" fmla="*/ 1364718 w 1364969"/>
              <a:gd name="connsiteY23" fmla="*/ 1816152 h 2589076"/>
              <a:gd name="connsiteX24" fmla="*/ 1364969 w 1364969"/>
              <a:gd name="connsiteY24" fmla="*/ 1816581 h 2589076"/>
              <a:gd name="connsiteX25" fmla="*/ 1270200 w 1364969"/>
              <a:gd name="connsiteY25" fmla="*/ 1871195 h 2589076"/>
              <a:gd name="connsiteX26" fmla="*/ 1236673 w 1364969"/>
              <a:gd name="connsiteY26" fmla="*/ 1890719 h 2589076"/>
              <a:gd name="connsiteX27" fmla="*/ 1236673 w 1364969"/>
              <a:gd name="connsiteY27" fmla="*/ 1890516 h 2589076"/>
              <a:gd name="connsiteX28" fmla="*/ 24481 w 1364969"/>
              <a:gd name="connsiteY28" fmla="*/ 2589076 h 2589076"/>
              <a:gd name="connsiteX29" fmla="*/ 0 w 1364969"/>
              <a:gd name="connsiteY29" fmla="*/ 2546160 h 2589076"/>
              <a:gd name="connsiteX30" fmla="*/ 1212183 w 1364969"/>
              <a:gd name="connsiteY30" fmla="*/ 1847260 h 2589076"/>
              <a:gd name="connsiteX31" fmla="*/ 1208236 w 1364969"/>
              <a:gd name="connsiteY31" fmla="*/ 1840470 h 2589076"/>
              <a:gd name="connsiteX32" fmla="*/ 1156652 w 1364969"/>
              <a:gd name="connsiteY32" fmla="*/ 1740632 h 2589076"/>
              <a:gd name="connsiteX33" fmla="*/ 1111021 w 1364969"/>
              <a:gd name="connsiteY33" fmla="*/ 1639472 h 2589076"/>
              <a:gd name="connsiteX34" fmla="*/ 1072003 w 1364969"/>
              <a:gd name="connsiteY34" fmla="*/ 1536329 h 2589076"/>
              <a:gd name="connsiteX35" fmla="*/ 1036953 w 1364969"/>
              <a:gd name="connsiteY35" fmla="*/ 1433185 h 2589076"/>
              <a:gd name="connsiteX36" fmla="*/ 1008516 w 1364969"/>
              <a:gd name="connsiteY36" fmla="*/ 1328058 h 2589076"/>
              <a:gd name="connsiteX37" fmla="*/ 984047 w 1364969"/>
              <a:gd name="connsiteY37" fmla="*/ 1222931 h 2589076"/>
              <a:gd name="connsiteX38" fmla="*/ 965530 w 1364969"/>
              <a:gd name="connsiteY38" fmla="*/ 1117804 h 2589076"/>
              <a:gd name="connsiteX39" fmla="*/ 952965 w 1364969"/>
              <a:gd name="connsiteY39" fmla="*/ 1011355 h 2589076"/>
              <a:gd name="connsiteX40" fmla="*/ 945029 w 1364969"/>
              <a:gd name="connsiteY40" fmla="*/ 904905 h 2589076"/>
              <a:gd name="connsiteX41" fmla="*/ 942384 w 1364969"/>
              <a:gd name="connsiteY41" fmla="*/ 798456 h 2589076"/>
              <a:gd name="connsiteX42" fmla="*/ 945029 w 1364969"/>
              <a:gd name="connsiteY42" fmla="*/ 693329 h 2589076"/>
              <a:gd name="connsiteX43" fmla="*/ 951643 w 1364969"/>
              <a:gd name="connsiteY43" fmla="*/ 588202 h 2589076"/>
              <a:gd name="connsiteX44" fmla="*/ 964869 w 1364969"/>
              <a:gd name="connsiteY44" fmla="*/ 483075 h 2589076"/>
              <a:gd name="connsiteX45" fmla="*/ 982063 w 1364969"/>
              <a:gd name="connsiteY45" fmla="*/ 378609 h 2589076"/>
              <a:gd name="connsiteX46" fmla="*/ 1005210 w 1364969"/>
              <a:gd name="connsiteY46" fmla="*/ 276127 h 2589076"/>
              <a:gd name="connsiteX47" fmla="*/ 1031663 w 1364969"/>
              <a:gd name="connsiteY47" fmla="*/ 174306 h 2589076"/>
              <a:gd name="connsiteX48" fmla="*/ 1064067 w 1364969"/>
              <a:gd name="connsiteY48" fmla="*/ 73807 h 25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64969" h="2589076">
                <a:moveTo>
                  <a:pt x="1091813" y="0"/>
                </a:moveTo>
                <a:lnTo>
                  <a:pt x="1251937" y="0"/>
                </a:lnTo>
                <a:lnTo>
                  <a:pt x="1238657" y="30830"/>
                </a:lnTo>
                <a:lnTo>
                  <a:pt x="1204929" y="122734"/>
                </a:lnTo>
                <a:lnTo>
                  <a:pt x="1174508" y="215960"/>
                </a:lnTo>
                <a:lnTo>
                  <a:pt x="1148717" y="311169"/>
                </a:lnTo>
                <a:lnTo>
                  <a:pt x="1128216" y="407040"/>
                </a:lnTo>
                <a:lnTo>
                  <a:pt x="1112344" y="504233"/>
                </a:lnTo>
                <a:lnTo>
                  <a:pt x="1099779" y="601425"/>
                </a:lnTo>
                <a:lnTo>
                  <a:pt x="1093166" y="699941"/>
                </a:lnTo>
                <a:lnTo>
                  <a:pt x="1090520" y="798456"/>
                </a:lnTo>
                <a:lnTo>
                  <a:pt x="1093166" y="896971"/>
                </a:lnTo>
                <a:lnTo>
                  <a:pt x="1101101" y="996809"/>
                </a:lnTo>
                <a:lnTo>
                  <a:pt x="1113005" y="1095324"/>
                </a:lnTo>
                <a:lnTo>
                  <a:pt x="1130200" y="1193839"/>
                </a:lnTo>
                <a:lnTo>
                  <a:pt x="1152685" y="1292355"/>
                </a:lnTo>
                <a:lnTo>
                  <a:pt x="1179137" y="1390209"/>
                </a:lnTo>
                <a:lnTo>
                  <a:pt x="1211542" y="1486079"/>
                </a:lnTo>
                <a:lnTo>
                  <a:pt x="1248576" y="1581950"/>
                </a:lnTo>
                <a:lnTo>
                  <a:pt x="1290901" y="1676498"/>
                </a:lnTo>
                <a:lnTo>
                  <a:pt x="1338516" y="1769724"/>
                </a:lnTo>
                <a:lnTo>
                  <a:pt x="1364969" y="1815345"/>
                </a:lnTo>
                <a:lnTo>
                  <a:pt x="1364969" y="1816006"/>
                </a:lnTo>
                <a:lnTo>
                  <a:pt x="1364718" y="1816152"/>
                </a:lnTo>
                <a:lnTo>
                  <a:pt x="1364969" y="1816581"/>
                </a:lnTo>
                <a:lnTo>
                  <a:pt x="1270200" y="1871195"/>
                </a:lnTo>
                <a:lnTo>
                  <a:pt x="1236673" y="1890719"/>
                </a:lnTo>
                <a:lnTo>
                  <a:pt x="1236673" y="1890516"/>
                </a:lnTo>
                <a:lnTo>
                  <a:pt x="24481" y="2589076"/>
                </a:lnTo>
                <a:lnTo>
                  <a:pt x="0" y="2546160"/>
                </a:lnTo>
                <a:lnTo>
                  <a:pt x="1212183" y="1847260"/>
                </a:lnTo>
                <a:lnTo>
                  <a:pt x="1208236" y="1840470"/>
                </a:lnTo>
                <a:lnTo>
                  <a:pt x="1156652" y="1740632"/>
                </a:lnTo>
                <a:lnTo>
                  <a:pt x="1111021" y="1639472"/>
                </a:lnTo>
                <a:lnTo>
                  <a:pt x="1072003" y="1536329"/>
                </a:lnTo>
                <a:lnTo>
                  <a:pt x="1036953" y="1433185"/>
                </a:lnTo>
                <a:lnTo>
                  <a:pt x="1008516" y="1328058"/>
                </a:lnTo>
                <a:lnTo>
                  <a:pt x="984047" y="1222931"/>
                </a:lnTo>
                <a:lnTo>
                  <a:pt x="965530" y="1117804"/>
                </a:lnTo>
                <a:lnTo>
                  <a:pt x="952965" y="1011355"/>
                </a:lnTo>
                <a:lnTo>
                  <a:pt x="945029" y="904905"/>
                </a:lnTo>
                <a:lnTo>
                  <a:pt x="942384" y="798456"/>
                </a:lnTo>
                <a:lnTo>
                  <a:pt x="945029" y="693329"/>
                </a:lnTo>
                <a:lnTo>
                  <a:pt x="951643" y="588202"/>
                </a:lnTo>
                <a:lnTo>
                  <a:pt x="964869" y="483075"/>
                </a:lnTo>
                <a:lnTo>
                  <a:pt x="982063" y="378609"/>
                </a:lnTo>
                <a:lnTo>
                  <a:pt x="1005210" y="276127"/>
                </a:lnTo>
                <a:lnTo>
                  <a:pt x="1031663" y="174306"/>
                </a:lnTo>
                <a:lnTo>
                  <a:pt x="1064067" y="7380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35" name="TextBox 34"/>
          <p:cNvSpPr txBox="1"/>
          <p:nvPr/>
        </p:nvSpPr>
        <p:spPr>
          <a:xfrm>
            <a:off x="10553308" y="2438123"/>
            <a:ext cx="111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Sports</a:t>
            </a:r>
            <a:endParaRPr lang="en-US" sz="2800" dirty="0"/>
          </a:p>
        </p:txBody>
      </p:sp>
      <p:pic>
        <p:nvPicPr>
          <p:cNvPr id="10270" name="Picture 30" descr="Related imag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1418392"/>
            <a:ext cx="717946" cy="8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9" descr="Fire">
            <a:extLst>
              <a:ext uri="{FF2B5EF4-FFF2-40B4-BE49-F238E27FC236}">
                <a16:creationId xmlns:a16="http://schemas.microsoft.com/office/drawing/2014/main" xmlns="" id="{1D7079D3-D0D5-4935-BDF2-F5662AC831C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72826" y="4867448"/>
            <a:ext cx="894906" cy="939521"/>
          </a:xfrm>
          <a:prstGeom prst="rect">
            <a:avLst/>
          </a:prstGeom>
        </p:spPr>
      </p:pic>
      <p:pic>
        <p:nvPicPr>
          <p:cNvPr id="42" name="Graphic 11" descr="Rocket">
            <a:extLst>
              <a:ext uri="{FF2B5EF4-FFF2-40B4-BE49-F238E27FC236}">
                <a16:creationId xmlns:a16="http://schemas.microsoft.com/office/drawing/2014/main" xmlns="" id="{23B4FA93-F9EB-4CCC-A536-A493864461E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700775" y="1854827"/>
            <a:ext cx="894906" cy="9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6013767" y="2735961"/>
            <a:ext cx="2976245" cy="559032"/>
          </a:xfrm>
          <a:custGeom>
            <a:avLst/>
            <a:gdLst>
              <a:gd name="connsiteX0" fmla="*/ 0 w 2335546"/>
              <a:gd name="connsiteY0" fmla="*/ 0 h 370061"/>
              <a:gd name="connsiteX1" fmla="*/ 2335546 w 2335546"/>
              <a:gd name="connsiteY1" fmla="*/ 0 h 370061"/>
              <a:gd name="connsiteX2" fmla="*/ 2141431 w 2335546"/>
              <a:gd name="connsiteY2" fmla="*/ 370061 h 370061"/>
              <a:gd name="connsiteX3" fmla="*/ 370061 w 2335546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546" h="370061">
                <a:moveTo>
                  <a:pt x="0" y="0"/>
                </a:moveTo>
                <a:lnTo>
                  <a:pt x="2335546" y="0"/>
                </a:lnTo>
                <a:lnTo>
                  <a:pt x="2141431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PREDICTION METHODS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2" name="Text Placeholder 7"/>
          <p:cNvSpPr txBox="1">
            <a:spLocks/>
          </p:cNvSpPr>
          <p:nvPr/>
        </p:nvSpPr>
        <p:spPr>
          <a:xfrm>
            <a:off x="5455377" y="2208736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03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3332112" y="3251182"/>
            <a:ext cx="2609900" cy="501011"/>
          </a:xfrm>
          <a:custGeom>
            <a:avLst/>
            <a:gdLst>
              <a:gd name="connsiteX0" fmla="*/ 0 w 2270850"/>
              <a:gd name="connsiteY0" fmla="*/ 0 h 370061"/>
              <a:gd name="connsiteX1" fmla="*/ 2270850 w 2270850"/>
              <a:gd name="connsiteY1" fmla="*/ 0 h 370061"/>
              <a:gd name="connsiteX2" fmla="*/ 2033193 w 2270850"/>
              <a:gd name="connsiteY2" fmla="*/ 370061 h 370061"/>
              <a:gd name="connsiteX3" fmla="*/ 370061 w 2270850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0850" h="370061">
                <a:moveTo>
                  <a:pt x="0" y="0"/>
                </a:moveTo>
                <a:lnTo>
                  <a:pt x="2270850" y="0"/>
                </a:lnTo>
                <a:lnTo>
                  <a:pt x="2033193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REAL LIFE CASES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4" name="Text Placeholder 7"/>
          <p:cNvSpPr txBox="1">
            <a:spLocks/>
          </p:cNvSpPr>
          <p:nvPr/>
        </p:nvSpPr>
        <p:spPr>
          <a:xfrm>
            <a:off x="2711079" y="2658164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02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379412" y="3523593"/>
            <a:ext cx="2654383" cy="501011"/>
          </a:xfrm>
          <a:custGeom>
            <a:avLst/>
            <a:gdLst>
              <a:gd name="connsiteX0" fmla="*/ 11896 w 2309555"/>
              <a:gd name="connsiteY0" fmla="*/ 0 h 370061"/>
              <a:gd name="connsiteX1" fmla="*/ 2309555 w 2309555"/>
              <a:gd name="connsiteY1" fmla="*/ 0 h 370061"/>
              <a:gd name="connsiteX2" fmla="*/ 2071898 w 2309555"/>
              <a:gd name="connsiteY2" fmla="*/ 370061 h 370061"/>
              <a:gd name="connsiteX3" fmla="*/ 351536 w 2309555"/>
              <a:gd name="connsiteY3" fmla="*/ 370061 h 370061"/>
              <a:gd name="connsiteX4" fmla="*/ 0 w 2309555"/>
              <a:gd name="connsiteY4" fmla="*/ 18525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555" h="370061">
                <a:moveTo>
                  <a:pt x="11896" y="0"/>
                </a:moveTo>
                <a:lnTo>
                  <a:pt x="2309555" y="0"/>
                </a:lnTo>
                <a:lnTo>
                  <a:pt x="2071898" y="370061"/>
                </a:lnTo>
                <a:lnTo>
                  <a:pt x="351536" y="370061"/>
                </a:lnTo>
                <a:lnTo>
                  <a:pt x="0" y="18525"/>
                </a:lnTo>
                <a:close/>
              </a:path>
            </a:pathLst>
          </a:cu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DATA SCIENCE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6" name="Text Placeholder 7"/>
          <p:cNvSpPr txBox="1">
            <a:spLocks/>
          </p:cNvSpPr>
          <p:nvPr/>
        </p:nvSpPr>
        <p:spPr>
          <a:xfrm>
            <a:off x="-145988" y="2967258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01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227012" y="3410460"/>
            <a:ext cx="1272175" cy="1325063"/>
          </a:xfrm>
          <a:prstGeom prst="line">
            <a:avLst/>
          </a:prstGeom>
          <a:ln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89862" y="3121566"/>
            <a:ext cx="1609406" cy="16763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894831" y="2598385"/>
            <a:ext cx="2000360" cy="2083520"/>
          </a:xfrm>
          <a:prstGeom prst="line">
            <a:avLst/>
          </a:prstGeom>
          <a:ln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1446212" y="4546389"/>
            <a:ext cx="250029" cy="294529"/>
          </a:xfrm>
          <a:prstGeom prst="ellipse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4646612" y="4546389"/>
            <a:ext cx="250029" cy="2945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831773" y="4546389"/>
            <a:ext cx="250029" cy="294529"/>
          </a:xfrm>
          <a:prstGeom prst="ellipse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836461" y="4176051"/>
            <a:ext cx="642733" cy="409027"/>
            <a:chOff x="2365579" y="3974689"/>
            <a:chExt cx="559236" cy="302118"/>
          </a:xfrm>
          <a:solidFill>
            <a:schemeClr val="accent4">
              <a:alpha val="16000"/>
            </a:schemeClr>
          </a:solidFill>
        </p:grpSpPr>
        <p:grpSp>
          <p:nvGrpSpPr>
            <p:cNvPr id="100" name="Group 99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02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3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4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5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6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7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8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9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0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2573056" y="4014923"/>
              <a:ext cx="351759" cy="22164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15’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370083" y="3784731"/>
            <a:ext cx="857973" cy="541692"/>
            <a:chOff x="2365579" y="3925693"/>
            <a:chExt cx="746515" cy="400108"/>
          </a:xfrm>
        </p:grpSpPr>
        <p:grpSp>
          <p:nvGrpSpPr>
            <p:cNvPr id="112" name="Group 111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solidFill>
              <a:schemeClr val="bg1">
                <a:lumMod val="65000"/>
              </a:schemeClr>
            </a:solidFill>
          </p:grpSpPr>
          <p:sp>
            <p:nvSpPr>
              <p:cNvPr id="114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5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6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7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8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9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0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1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2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2573056" y="3925693"/>
              <a:ext cx="539038" cy="4001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50000"/>
                    </a:schemeClr>
                  </a:solidFill>
                </a:rPr>
                <a:t>15’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0316663" y="3041949"/>
            <a:ext cx="554566" cy="409027"/>
            <a:chOff x="2365579" y="3974689"/>
            <a:chExt cx="482523" cy="302118"/>
          </a:xfrm>
          <a:solidFill>
            <a:schemeClr val="accent4">
              <a:alpha val="16000"/>
            </a:schemeClr>
          </a:solidFill>
        </p:grpSpPr>
        <p:grpSp>
          <p:nvGrpSpPr>
            <p:cNvPr id="124" name="Group 123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26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7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8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9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0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1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2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4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2573056" y="4014923"/>
              <a:ext cx="275046" cy="22164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427274" y="4546389"/>
            <a:ext cx="250029" cy="294529"/>
          </a:xfrm>
          <a:prstGeom prst="ellipse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7207268" y="3445335"/>
            <a:ext cx="642733" cy="409027"/>
            <a:chOff x="2365579" y="3974689"/>
            <a:chExt cx="559236" cy="302118"/>
          </a:xfrm>
          <a:solidFill>
            <a:schemeClr val="accent4">
              <a:alpha val="16000"/>
            </a:schemeClr>
          </a:solidFill>
        </p:grpSpPr>
        <p:grpSp>
          <p:nvGrpSpPr>
            <p:cNvPr id="145" name="Group 144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47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8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9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0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1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2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3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4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5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2573056" y="4014923"/>
              <a:ext cx="351759" cy="22164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25’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156" name="Straight Connector 155"/>
          <p:cNvCxnSpPr/>
          <p:nvPr/>
        </p:nvCxnSpPr>
        <p:spPr>
          <a:xfrm>
            <a:off x="8990012" y="2115060"/>
            <a:ext cx="2437262" cy="2590800"/>
          </a:xfrm>
          <a:prstGeom prst="line">
            <a:avLst/>
          </a:prstGeom>
          <a:ln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reeform 158"/>
          <p:cNvSpPr/>
          <p:nvPr/>
        </p:nvSpPr>
        <p:spPr>
          <a:xfrm>
            <a:off x="9142412" y="2304393"/>
            <a:ext cx="2976245" cy="559032"/>
          </a:xfrm>
          <a:custGeom>
            <a:avLst/>
            <a:gdLst>
              <a:gd name="connsiteX0" fmla="*/ 0 w 2335546"/>
              <a:gd name="connsiteY0" fmla="*/ 0 h 370061"/>
              <a:gd name="connsiteX1" fmla="*/ 2335546 w 2335546"/>
              <a:gd name="connsiteY1" fmla="*/ 0 h 370061"/>
              <a:gd name="connsiteX2" fmla="*/ 2141431 w 2335546"/>
              <a:gd name="connsiteY2" fmla="*/ 370061 h 370061"/>
              <a:gd name="connsiteX3" fmla="*/ 370061 w 2335546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546" h="370061">
                <a:moveTo>
                  <a:pt x="0" y="0"/>
                </a:moveTo>
                <a:lnTo>
                  <a:pt x="2335546" y="0"/>
                </a:lnTo>
                <a:lnTo>
                  <a:pt x="2141431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R - RSTUDIO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0" name="Text Placeholder 7"/>
          <p:cNvSpPr txBox="1">
            <a:spLocks/>
          </p:cNvSpPr>
          <p:nvPr/>
        </p:nvSpPr>
        <p:spPr>
          <a:xfrm>
            <a:off x="8833502" y="1676400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04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68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 err="1"/>
              <a:t>Moneyball</a:t>
            </a:r>
            <a:r>
              <a:rPr lang="en-GB" b="1" i="1" dirty="0"/>
              <a:t>: The Art of Winning an Unfair Game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170" name="Picture 2" descr="Image result for moneybal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295400"/>
            <a:ext cx="8305800" cy="468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3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Moneyball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812" y="1010741"/>
            <a:ext cx="5321565" cy="49879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66012" y="2286000"/>
            <a:ext cx="434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Rich Teams can afford the all-stars players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How do the poor teams compete?</a:t>
            </a:r>
          </a:p>
        </p:txBody>
      </p:sp>
    </p:spTree>
    <p:extLst>
      <p:ext uri="{BB962C8B-B14F-4D97-AF65-F5344CB8AC3E}">
        <p14:creationId xmlns:p14="http://schemas.microsoft.com/office/powerpoint/2010/main" val="360985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Moneyball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812" y="985720"/>
            <a:ext cx="5321565" cy="49879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263000" y="2514600"/>
            <a:ext cx="381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54157" y="2019012"/>
            <a:ext cx="1749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Auckland A’s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61012" y="25146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2360" y="2131894"/>
            <a:ext cx="109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RedSox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18212" y="1600200"/>
            <a:ext cx="280035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27351" y="1040700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NY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Connector 14"/>
          <p:cNvCxnSpPr>
            <a:stCxn id="3" idx="6"/>
          </p:cNvCxnSpPr>
          <p:nvPr/>
        </p:nvCxnSpPr>
        <p:spPr>
          <a:xfrm>
            <a:off x="3644000" y="2705100"/>
            <a:ext cx="191701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53500" y="2895600"/>
            <a:ext cx="0" cy="23622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52360" y="2819400"/>
            <a:ext cx="0" cy="24384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56279" y="4876800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92491" y="4876800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10082" y="2406698"/>
            <a:ext cx="4709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RedSox</a:t>
            </a:r>
            <a:r>
              <a:rPr lang="en-US" dirty="0" smtClean="0"/>
              <a:t> Budget =  2.7 * AS Budget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1458" y="3605349"/>
            <a:ext cx="359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RedSox</a:t>
            </a:r>
            <a:r>
              <a:rPr lang="en-US" dirty="0" smtClean="0"/>
              <a:t> wins =   AS Wins </a:t>
            </a:r>
          </a:p>
        </p:txBody>
      </p:sp>
    </p:spTree>
    <p:extLst>
      <p:ext uri="{BB962C8B-B14F-4D97-AF65-F5344CB8AC3E}">
        <p14:creationId xmlns:p14="http://schemas.microsoft.com/office/powerpoint/2010/main" val="32152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they succeed 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2" name="Picture 4" descr="Image result for billy bean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600200"/>
            <a:ext cx="4800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89612" y="606116"/>
            <a:ext cx="639921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Billy </a:t>
            </a:r>
            <a:r>
              <a:rPr lang="en-US" dirty="0" err="1" smtClean="0"/>
              <a:t>Beane</a:t>
            </a:r>
            <a:r>
              <a:rPr lang="en-US" dirty="0" smtClean="0"/>
              <a:t> (GM) succeeded in using analytics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Hired  Paul </a:t>
            </a:r>
            <a:r>
              <a:rPr lang="en-US" dirty="0" err="1" smtClean="0"/>
              <a:t>DePodesta</a:t>
            </a:r>
            <a:r>
              <a:rPr lang="en-US" dirty="0" smtClean="0"/>
              <a:t> (Harvard graduate) as his assistant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Believed in statistics while everyone believed in scouting, and searching for athletic players with high speed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With the help of analytics, his assistant and him found the undervalued skills.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Bought low price players with high undervalued stats</a:t>
            </a:r>
          </a:p>
        </p:txBody>
      </p:sp>
    </p:spTree>
    <p:extLst>
      <p:ext uri="{BB962C8B-B14F-4D97-AF65-F5344CB8AC3E}">
        <p14:creationId xmlns:p14="http://schemas.microsoft.com/office/powerpoint/2010/main" val="30283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eHarmony </a:t>
            </a:r>
            <a:r>
              <a:rPr lang="en-US" b="1" i="1" dirty="0" smtClean="0"/>
              <a:t>– Analytics can “spread love”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316" name="Picture 4" descr="Image result for eharmon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27" y="1138238"/>
            <a:ext cx="9452771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9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85" y="274638"/>
            <a:ext cx="10969943" cy="711081"/>
          </a:xfrm>
        </p:spPr>
        <p:txBody>
          <a:bodyPr/>
          <a:lstStyle/>
          <a:p>
            <a:r>
              <a:rPr lang="en-US" dirty="0" smtClean="0"/>
              <a:t>How to make couples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384" y="2276766"/>
            <a:ext cx="5055943" cy="2819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4412" y="981719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Suppose we have three men and three women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Compatibility scores between 1 and 5 for all pairs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075112" y="2902318"/>
            <a:ext cx="4038600" cy="19050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029005" y="2931265"/>
            <a:ext cx="3982700" cy="9525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29005" y="3976682"/>
            <a:ext cx="3982700" cy="9525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77765" y="5527588"/>
            <a:ext cx="6285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solve this problem using integer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85" y="274638"/>
            <a:ext cx="10969943" cy="711081"/>
          </a:xfrm>
        </p:spPr>
        <p:txBody>
          <a:bodyPr/>
          <a:lstStyle/>
          <a:p>
            <a:r>
              <a:rPr lang="en-US" dirty="0" smtClean="0"/>
              <a:t>How to make couples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 t="2703" r="1772"/>
          <a:stretch/>
        </p:blipFill>
        <p:spPr>
          <a:xfrm>
            <a:off x="3566441" y="3733800"/>
            <a:ext cx="4966372" cy="2743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075111" y="4397382"/>
            <a:ext cx="4038600" cy="19050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182980" y="5141425"/>
            <a:ext cx="3982700" cy="9525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41610" y="4378250"/>
            <a:ext cx="3982700" cy="9525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4751" y="1004851"/>
            <a:ext cx="4273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</a:t>
            </a:r>
            <a:r>
              <a:rPr lang="en-US" b="1" baseline="-25000" dirty="0" err="1" smtClean="0"/>
              <a:t>i,j</a:t>
            </a:r>
            <a:r>
              <a:rPr lang="en-US" baseline="-25000" dirty="0" smtClean="0"/>
              <a:t> </a:t>
            </a:r>
            <a:r>
              <a:rPr lang="en-US" dirty="0" smtClean="0"/>
              <a:t>: Compatibility</a:t>
            </a:r>
          </a:p>
          <a:p>
            <a:r>
              <a:rPr lang="en-US" b="1" dirty="0" err="1" smtClean="0"/>
              <a:t>X</a:t>
            </a:r>
            <a:r>
              <a:rPr lang="en-US" b="1" baseline="-25000" dirty="0" err="1" smtClean="0"/>
              <a:t>i,j</a:t>
            </a:r>
            <a:r>
              <a:rPr lang="en-US" baseline="-25000" dirty="0" smtClean="0"/>
              <a:t> </a:t>
            </a:r>
            <a:r>
              <a:rPr lang="en-US" dirty="0" smtClean="0"/>
              <a:t>: Whether I and j are together</a:t>
            </a:r>
          </a:p>
          <a:p>
            <a:r>
              <a:rPr lang="en-US" dirty="0"/>
              <a:t>	</a:t>
            </a:r>
            <a:r>
              <a:rPr lang="en-US" dirty="0" smtClean="0"/>
              <a:t>1 if yes , 0 if not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441" y="2388213"/>
            <a:ext cx="10890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want to maximize our object: </a:t>
            </a:r>
            <a:r>
              <a:rPr lang="en-US" b="1" dirty="0"/>
              <a:t>∑ </a:t>
            </a:r>
            <a:r>
              <a:rPr lang="en-US" b="1" dirty="0" smtClean="0"/>
              <a:t>∑ </a:t>
            </a:r>
            <a:r>
              <a:rPr lang="en-US" b="1" dirty="0" err="1"/>
              <a:t>W</a:t>
            </a:r>
            <a:r>
              <a:rPr lang="en-US" b="1" baseline="-25000" dirty="0" err="1"/>
              <a:t>i,j</a:t>
            </a:r>
            <a:r>
              <a:rPr lang="en-US" b="1" baseline="-25000" dirty="0"/>
              <a:t> </a:t>
            </a:r>
            <a:r>
              <a:rPr lang="en-US" b="1" dirty="0"/>
              <a:t>* </a:t>
            </a:r>
            <a:r>
              <a:rPr lang="en-US" b="1" dirty="0" err="1" smtClean="0"/>
              <a:t>X</a:t>
            </a:r>
            <a:r>
              <a:rPr lang="en-US" b="1" baseline="-25000" dirty="0" err="1" smtClean="0"/>
              <a:t>i,j</a:t>
            </a:r>
            <a:r>
              <a:rPr lang="en-US" b="1" baseline="-25000" dirty="0"/>
              <a:t> </a:t>
            </a:r>
            <a:r>
              <a:rPr lang="en-US" b="1" dirty="0" smtClean="0"/>
              <a:t>= W</a:t>
            </a:r>
            <a:r>
              <a:rPr lang="en-US" b="1" baseline="-25000" dirty="0" smtClean="0"/>
              <a:t>1,1</a:t>
            </a:r>
            <a:r>
              <a:rPr lang="en-US" b="1" dirty="0" smtClean="0"/>
              <a:t> </a:t>
            </a:r>
            <a:r>
              <a:rPr lang="en-US" b="1" dirty="0"/>
              <a:t>* </a:t>
            </a:r>
            <a:r>
              <a:rPr lang="en-US" b="1" dirty="0" smtClean="0"/>
              <a:t>X</a:t>
            </a:r>
            <a:r>
              <a:rPr lang="en-US" b="1" baseline="-25000" dirty="0" smtClean="0"/>
              <a:t>1,1 </a:t>
            </a:r>
            <a:r>
              <a:rPr lang="en-US" b="1" dirty="0"/>
              <a:t>+ </a:t>
            </a:r>
            <a:r>
              <a:rPr lang="en-US" b="1" dirty="0" smtClean="0"/>
              <a:t>W</a:t>
            </a:r>
            <a:r>
              <a:rPr lang="en-US" b="1" baseline="-25000" dirty="0" smtClean="0"/>
              <a:t>1,2</a:t>
            </a:r>
            <a:r>
              <a:rPr lang="en-US" b="1" dirty="0" smtClean="0"/>
              <a:t> </a:t>
            </a:r>
            <a:r>
              <a:rPr lang="en-US" b="1" dirty="0"/>
              <a:t>* </a:t>
            </a:r>
            <a:r>
              <a:rPr lang="en-US" b="1" dirty="0" smtClean="0"/>
              <a:t>X</a:t>
            </a:r>
            <a:r>
              <a:rPr lang="en-US" b="1" baseline="-25000" dirty="0" smtClean="0"/>
              <a:t>1,2 </a:t>
            </a:r>
            <a:r>
              <a:rPr lang="en-US" b="1" dirty="0" smtClean="0"/>
              <a:t>+ … + </a:t>
            </a:r>
            <a:r>
              <a:rPr lang="en-US" b="1" dirty="0" err="1" smtClean="0"/>
              <a:t>W</a:t>
            </a:r>
            <a:r>
              <a:rPr lang="en-US" b="1" baseline="-25000" dirty="0" err="1" smtClean="0"/>
              <a:t>n,n</a:t>
            </a:r>
            <a:r>
              <a:rPr lang="en-US" b="1" dirty="0" smtClean="0"/>
              <a:t> </a:t>
            </a:r>
            <a:r>
              <a:rPr lang="en-US" b="1" dirty="0"/>
              <a:t>* </a:t>
            </a:r>
            <a:r>
              <a:rPr lang="en-US" b="1" dirty="0" err="1" smtClean="0"/>
              <a:t>X</a:t>
            </a:r>
            <a:r>
              <a:rPr lang="en-US" b="1" baseline="-25000" dirty="0" err="1" smtClean="0"/>
              <a:t>n</a:t>
            </a:r>
            <a:r>
              <a:rPr lang="en-US" b="1" baseline="-25000" dirty="0" smtClean="0"/>
              <a:t>,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219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4342" name="Picture 6" descr="Image result for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93" y="944562"/>
            <a:ext cx="9479619" cy="48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85" y="274638"/>
            <a:ext cx="10969943" cy="711081"/>
          </a:xfrm>
        </p:spPr>
        <p:txBody>
          <a:bodyPr/>
          <a:lstStyle/>
          <a:p>
            <a:r>
              <a:rPr lang="en-US" dirty="0" smtClean="0"/>
              <a:t>How to make couples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 l="264" t="2703" r="1" b="-2703"/>
          <a:stretch/>
        </p:blipFill>
        <p:spPr>
          <a:xfrm>
            <a:off x="3579812" y="3733800"/>
            <a:ext cx="5042573" cy="2819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24600"/>
            <a:ext cx="2844059" cy="365125"/>
          </a:xfrm>
        </p:spPr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075111" y="4419600"/>
            <a:ext cx="4038600" cy="19050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182980" y="5143500"/>
            <a:ext cx="3982700" cy="9525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41610" y="4400468"/>
            <a:ext cx="3982700" cy="9525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45470" y="842196"/>
            <a:ext cx="209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constraints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9012" y="1303861"/>
            <a:ext cx="74334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man should match one woman:  	</a:t>
            </a:r>
            <a:r>
              <a:rPr lang="en-US" b="1" dirty="0" smtClean="0"/>
              <a:t>X</a:t>
            </a:r>
            <a:r>
              <a:rPr lang="en-US" b="1" baseline="-25000" dirty="0" smtClean="0"/>
              <a:t>1,1</a:t>
            </a:r>
            <a:r>
              <a:rPr lang="en-US" b="1" dirty="0" smtClean="0"/>
              <a:t> </a:t>
            </a:r>
            <a:r>
              <a:rPr lang="en-US" b="1" dirty="0"/>
              <a:t>+ </a:t>
            </a:r>
            <a:r>
              <a:rPr lang="en-US" b="1" dirty="0" smtClean="0"/>
              <a:t>X</a:t>
            </a:r>
            <a:r>
              <a:rPr lang="en-US" b="1" baseline="-25000" dirty="0" smtClean="0"/>
              <a:t>1,2</a:t>
            </a:r>
            <a:r>
              <a:rPr lang="en-US" b="1" dirty="0" smtClean="0"/>
              <a:t> </a:t>
            </a:r>
            <a:r>
              <a:rPr lang="en-US" b="1" dirty="0"/>
              <a:t>+ X</a:t>
            </a:r>
            <a:r>
              <a:rPr lang="en-US" b="1" baseline="-25000" dirty="0"/>
              <a:t>1,3</a:t>
            </a:r>
            <a:r>
              <a:rPr lang="en-US" b="1" dirty="0"/>
              <a:t> = </a:t>
            </a:r>
            <a:r>
              <a:rPr lang="en-US" b="1" dirty="0" smtClean="0"/>
              <a:t>1</a:t>
            </a:r>
          </a:p>
          <a:p>
            <a:r>
              <a:rPr lang="en-US" b="1" dirty="0"/>
              <a:t>	</a:t>
            </a:r>
            <a:r>
              <a:rPr lang="en-US" b="1" dirty="0" smtClean="0"/>
              <a:t>			X</a:t>
            </a:r>
            <a:r>
              <a:rPr lang="en-US" b="1" baseline="-25000" dirty="0" smtClean="0"/>
              <a:t>2,1</a:t>
            </a:r>
            <a:r>
              <a:rPr lang="en-US" b="1" dirty="0" smtClean="0"/>
              <a:t> </a:t>
            </a:r>
            <a:r>
              <a:rPr lang="en-US" b="1" dirty="0"/>
              <a:t>+ </a:t>
            </a:r>
            <a:r>
              <a:rPr lang="en-US" b="1" dirty="0" smtClean="0"/>
              <a:t>X</a:t>
            </a:r>
            <a:r>
              <a:rPr lang="en-US" b="1" baseline="-25000" dirty="0"/>
              <a:t>2</a:t>
            </a:r>
            <a:r>
              <a:rPr lang="en-US" b="1" baseline="-25000" dirty="0" smtClean="0"/>
              <a:t>,2</a:t>
            </a:r>
            <a:r>
              <a:rPr lang="en-US" b="1" dirty="0" smtClean="0"/>
              <a:t> </a:t>
            </a:r>
            <a:r>
              <a:rPr lang="en-US" b="1" dirty="0"/>
              <a:t>+ </a:t>
            </a:r>
            <a:r>
              <a:rPr lang="en-US" b="1" dirty="0" smtClean="0"/>
              <a:t>X</a:t>
            </a:r>
            <a:r>
              <a:rPr lang="en-US" b="1" baseline="-25000" dirty="0" smtClean="0"/>
              <a:t>2,3</a:t>
            </a:r>
            <a:r>
              <a:rPr lang="en-US" b="1" dirty="0" smtClean="0"/>
              <a:t> </a:t>
            </a:r>
            <a:r>
              <a:rPr lang="en-US" b="1" dirty="0"/>
              <a:t>= </a:t>
            </a:r>
            <a:r>
              <a:rPr lang="en-US" b="1" dirty="0" smtClean="0"/>
              <a:t>1</a:t>
            </a:r>
          </a:p>
          <a:p>
            <a:r>
              <a:rPr lang="en-US" b="1" dirty="0"/>
              <a:t>	</a:t>
            </a:r>
            <a:r>
              <a:rPr lang="en-US" b="1" dirty="0" smtClean="0"/>
              <a:t>			X</a:t>
            </a:r>
            <a:r>
              <a:rPr lang="en-US" b="1" baseline="-25000" dirty="0" smtClean="0"/>
              <a:t>3,1</a:t>
            </a:r>
            <a:r>
              <a:rPr lang="en-US" b="1" dirty="0" smtClean="0"/>
              <a:t> </a:t>
            </a:r>
            <a:r>
              <a:rPr lang="en-US" b="1" dirty="0"/>
              <a:t>+ </a:t>
            </a:r>
            <a:r>
              <a:rPr lang="en-US" b="1" dirty="0" smtClean="0"/>
              <a:t>X</a:t>
            </a:r>
            <a:r>
              <a:rPr lang="en-US" b="1" baseline="-25000" dirty="0" smtClean="0"/>
              <a:t>3,2</a:t>
            </a:r>
            <a:r>
              <a:rPr lang="en-US" b="1" dirty="0" smtClean="0"/>
              <a:t> </a:t>
            </a:r>
            <a:r>
              <a:rPr lang="en-US" b="1" dirty="0"/>
              <a:t>+ </a:t>
            </a:r>
            <a:r>
              <a:rPr lang="en-US" b="1" dirty="0" smtClean="0"/>
              <a:t>X</a:t>
            </a:r>
            <a:r>
              <a:rPr lang="en-US" b="1" baseline="-25000" dirty="0" smtClean="0"/>
              <a:t>3,3</a:t>
            </a:r>
            <a:r>
              <a:rPr lang="en-US" b="1" dirty="0" smtClean="0"/>
              <a:t> </a:t>
            </a:r>
            <a:r>
              <a:rPr lang="en-US" b="1" dirty="0"/>
              <a:t>= 1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1487" y="2518100"/>
            <a:ext cx="7433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</a:t>
            </a:r>
            <a:r>
              <a:rPr lang="en-US" dirty="0" smtClean="0"/>
              <a:t>woman </a:t>
            </a:r>
            <a:r>
              <a:rPr lang="en-US" dirty="0"/>
              <a:t>should match </a:t>
            </a:r>
            <a:r>
              <a:rPr lang="en-US" dirty="0" err="1" smtClean="0"/>
              <a:t>oneman</a:t>
            </a:r>
            <a:r>
              <a:rPr lang="en-US" dirty="0"/>
              <a:t>:  	</a:t>
            </a:r>
            <a:r>
              <a:rPr lang="en-US" b="1" dirty="0"/>
              <a:t>X</a:t>
            </a:r>
            <a:r>
              <a:rPr lang="en-US" b="1" baseline="-25000" dirty="0"/>
              <a:t>1,1</a:t>
            </a:r>
            <a:r>
              <a:rPr lang="en-US" b="1" dirty="0"/>
              <a:t> + X</a:t>
            </a:r>
            <a:r>
              <a:rPr lang="en-US" b="1" baseline="-25000" dirty="0"/>
              <a:t>2,1</a:t>
            </a:r>
            <a:r>
              <a:rPr lang="en-US" b="1" dirty="0"/>
              <a:t> + X</a:t>
            </a:r>
            <a:r>
              <a:rPr lang="en-US" b="1" baseline="-25000" dirty="0"/>
              <a:t>3,1</a:t>
            </a:r>
            <a:r>
              <a:rPr lang="en-US" b="1" dirty="0"/>
              <a:t> = 1</a:t>
            </a:r>
          </a:p>
          <a:p>
            <a:r>
              <a:rPr lang="en-US" b="1" dirty="0"/>
              <a:t>				X</a:t>
            </a:r>
            <a:r>
              <a:rPr lang="en-US" b="1" baseline="-25000" dirty="0"/>
              <a:t>1,2</a:t>
            </a:r>
            <a:r>
              <a:rPr lang="en-US" b="1" dirty="0"/>
              <a:t> + X</a:t>
            </a:r>
            <a:r>
              <a:rPr lang="en-US" b="1" baseline="-25000" dirty="0"/>
              <a:t>2,2</a:t>
            </a:r>
            <a:r>
              <a:rPr lang="en-US" b="1" dirty="0"/>
              <a:t> + X</a:t>
            </a:r>
            <a:r>
              <a:rPr lang="en-US" b="1" baseline="-25000" dirty="0"/>
              <a:t>3,2</a:t>
            </a:r>
            <a:r>
              <a:rPr lang="en-US" b="1" dirty="0"/>
              <a:t> = 1</a:t>
            </a:r>
          </a:p>
          <a:p>
            <a:r>
              <a:rPr lang="en-US" b="1" dirty="0"/>
              <a:t>				X</a:t>
            </a:r>
            <a:r>
              <a:rPr lang="en-US" b="1" baseline="-25000" dirty="0"/>
              <a:t>1,3</a:t>
            </a:r>
            <a:r>
              <a:rPr lang="en-US" b="1" dirty="0"/>
              <a:t> + X</a:t>
            </a:r>
            <a:r>
              <a:rPr lang="en-US" b="1" baseline="-25000" dirty="0"/>
              <a:t>2,3</a:t>
            </a:r>
            <a:r>
              <a:rPr lang="en-US" b="1" dirty="0"/>
              <a:t> + X</a:t>
            </a:r>
            <a:r>
              <a:rPr lang="en-US" b="1" baseline="-25000" dirty="0"/>
              <a:t>3,3</a:t>
            </a:r>
            <a:r>
              <a:rPr lang="en-US" b="1" dirty="0"/>
              <a:t> = </a:t>
            </a:r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760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IBM Watson – The champ is here</a:t>
            </a:r>
            <a:endParaRPr lang="en-US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126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1295400"/>
            <a:ext cx="7586132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Watson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981200"/>
            <a:ext cx="4762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5983" y="1084780"/>
            <a:ext cx="2802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Recieves</a:t>
            </a:r>
            <a:r>
              <a:rPr lang="en-US" dirty="0" smtClean="0"/>
              <a:t> Data as text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6334" y="2061004"/>
            <a:ext cx="4206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Enceclopedias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Wikipedia downloaded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Magazines 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7851" y="3899576"/>
            <a:ext cx="3317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Parser : </a:t>
            </a:r>
          </a:p>
          <a:p>
            <a:r>
              <a:rPr lang="en-US" dirty="0" smtClean="0"/>
              <a:t>Recognizes type of words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6832" y="5090208"/>
            <a:ext cx="4555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Lexicon:</a:t>
            </a:r>
          </a:p>
          <a:p>
            <a:r>
              <a:rPr lang="en-US" dirty="0" smtClean="0"/>
              <a:t>Describes relations between words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39507" y="985720"/>
            <a:ext cx="4191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 Analysis	</a:t>
            </a:r>
          </a:p>
          <a:p>
            <a:r>
              <a:rPr lang="en-US" dirty="0" smtClean="0"/>
              <a:t>What question am I looking for?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24310" y="2061769"/>
            <a:ext cx="3506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en-US" dirty="0" smtClean="0"/>
              <a:t>Hypothesis Generation</a:t>
            </a:r>
          </a:p>
          <a:p>
            <a:r>
              <a:rPr lang="en-US" dirty="0" smtClean="0"/>
              <a:t>Searches possible answers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19835" y="3452031"/>
            <a:ext cx="3618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dirty="0" smtClean="0"/>
              <a:t>Scoring Hypothesis</a:t>
            </a:r>
          </a:p>
          <a:p>
            <a:r>
              <a:rPr lang="en-US" dirty="0" smtClean="0"/>
              <a:t>Compute confidence levels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70663" y="5018724"/>
            <a:ext cx="4445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4"/>
            </a:pPr>
            <a:r>
              <a:rPr lang="en-US" dirty="0" smtClean="0"/>
              <a:t>Final Ranking</a:t>
            </a:r>
          </a:p>
          <a:p>
            <a:r>
              <a:rPr lang="en-US" dirty="0" smtClean="0"/>
              <a:t>Look for highly supported answer`</a:t>
            </a:r>
            <a:endParaRPr lang="en-US" dirty="0"/>
          </a:p>
        </p:txBody>
      </p:sp>
      <p:cxnSp>
        <p:nvCxnSpPr>
          <p:cNvPr id="16" name="Straight Connector 15"/>
          <p:cNvCxnSpPr>
            <a:endCxn id="31" idx="5"/>
          </p:cNvCxnSpPr>
          <p:nvPr/>
        </p:nvCxnSpPr>
        <p:spPr>
          <a:xfrm>
            <a:off x="7028807" y="4460258"/>
            <a:ext cx="1054406" cy="91832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30157" y="3665239"/>
            <a:ext cx="881012" cy="6855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187101" y="3562976"/>
            <a:ext cx="250029" cy="2945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237412" y="2311461"/>
            <a:ext cx="882423" cy="22597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095767" y="2140644"/>
            <a:ext cx="250029" cy="2945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704012" y="1285806"/>
            <a:ext cx="774880" cy="46367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382645" y="1054086"/>
            <a:ext cx="311967" cy="3072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077754" y="2145092"/>
            <a:ext cx="311967" cy="3072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156131" y="3570930"/>
            <a:ext cx="311967" cy="3072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816933" y="5116334"/>
            <a:ext cx="311967" cy="3072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3926556" y="1371259"/>
            <a:ext cx="799164" cy="5328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3884475" y="1204889"/>
            <a:ext cx="311967" cy="30724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cxnSp>
        <p:nvCxnSpPr>
          <p:cNvPr id="35" name="Straight Connector 34"/>
          <p:cNvCxnSpPr>
            <a:endCxn id="36" idx="5"/>
          </p:cNvCxnSpPr>
          <p:nvPr/>
        </p:nvCxnSpPr>
        <p:spPr>
          <a:xfrm flipH="1" flipV="1">
            <a:off x="3079558" y="2379453"/>
            <a:ext cx="1702250" cy="3400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813278" y="2117204"/>
            <a:ext cx="311967" cy="30724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012056" y="3616816"/>
            <a:ext cx="1482156" cy="3734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2573105" y="3836677"/>
            <a:ext cx="311967" cy="30724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cxnSp>
        <p:nvCxnSpPr>
          <p:cNvPr id="45" name="Straight Connector 44"/>
          <p:cNvCxnSpPr>
            <a:endCxn id="46" idx="6"/>
          </p:cNvCxnSpPr>
          <p:nvPr/>
        </p:nvCxnSpPr>
        <p:spPr>
          <a:xfrm flipH="1">
            <a:off x="3439007" y="4486775"/>
            <a:ext cx="1233350" cy="6198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27040" y="4953000"/>
            <a:ext cx="311967" cy="30724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847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9812" y="1651419"/>
            <a:ext cx="4528526" cy="2512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2943" y="1027383"/>
            <a:ext cx="11157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Mozart’s last and perhaps most powerful symphony shares its name with this planet ‘’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09441" y="1905000"/>
            <a:ext cx="1095838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the LAT : </a:t>
            </a:r>
            <a:r>
              <a:rPr lang="en-US" b="1" u="sng" dirty="0" smtClean="0"/>
              <a:t>Planet</a:t>
            </a:r>
            <a:br>
              <a:rPr lang="en-US" b="1" u="sng" dirty="0" smtClean="0"/>
            </a:br>
            <a:endParaRPr lang="en-US" b="1" u="sng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candidates : </a:t>
            </a:r>
            <a:r>
              <a:rPr lang="en-US" b="1" u="sng" dirty="0" smtClean="0"/>
              <a:t>Mercury, Earth, Jupiter etc..</a:t>
            </a:r>
            <a:br>
              <a:rPr lang="en-US" b="1" u="sng" dirty="0" smtClean="0"/>
            </a:br>
            <a:endParaRPr lang="en-US" b="1" u="sng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Scoring candidates : </a:t>
            </a:r>
          </a:p>
          <a:p>
            <a:r>
              <a:rPr lang="en-US" dirty="0" smtClean="0"/>
              <a:t>Searches for candidates in storage and find its frequency</a:t>
            </a:r>
          </a:p>
          <a:p>
            <a:r>
              <a:rPr lang="en-US" dirty="0"/>
              <a:t> </a:t>
            </a:r>
            <a:r>
              <a:rPr lang="en-US" dirty="0" smtClean="0"/>
              <a:t> -Mozart’s last and perhaps most powerful symphony shares its name with Jupiter‘’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indent="-457200">
              <a:buAutoNum type="arabicPeriod" startAt="4"/>
            </a:pPr>
            <a:r>
              <a:rPr lang="en-US" dirty="0" smtClean="0"/>
              <a:t>Uses logistic regression based on scores to determine if the answer is correct or not</a:t>
            </a:r>
          </a:p>
          <a:p>
            <a:r>
              <a:rPr lang="en-US" dirty="0" smtClean="0"/>
              <a:t>      (after merging similar answers – </a:t>
            </a:r>
            <a:r>
              <a:rPr lang="en-US" dirty="0" err="1" smtClean="0"/>
              <a:t>Lajoconde</a:t>
            </a:r>
            <a:r>
              <a:rPr lang="en-US" dirty="0" smtClean="0"/>
              <a:t> or </a:t>
            </a:r>
            <a:r>
              <a:rPr lang="en-US" dirty="0" err="1" smtClean="0"/>
              <a:t>monaliza</a:t>
            </a:r>
            <a:r>
              <a:rPr lang="en-US" dirty="0" smtClean="0"/>
              <a:t>- refers to the same answer)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441" y="4490323"/>
            <a:ext cx="7646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Searches for most common answer, and the more logic one.</a:t>
            </a:r>
          </a:p>
        </p:txBody>
      </p:sp>
    </p:spTree>
    <p:extLst>
      <p:ext uri="{BB962C8B-B14F-4D97-AF65-F5344CB8AC3E}">
        <p14:creationId xmlns:p14="http://schemas.microsoft.com/office/powerpoint/2010/main" val="331227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</a:t>
            </a:r>
            <a:endParaRPr lang="en-US" dirty="0"/>
          </a:p>
        </p:txBody>
      </p:sp>
      <p:pic>
        <p:nvPicPr>
          <p:cNvPr id="7" name="MIT15071T214-V003100_DTH (2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88" y="76200"/>
            <a:ext cx="12192485" cy="6858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6013767" y="2735961"/>
            <a:ext cx="2976245" cy="559032"/>
          </a:xfrm>
          <a:custGeom>
            <a:avLst/>
            <a:gdLst>
              <a:gd name="connsiteX0" fmla="*/ 0 w 2335546"/>
              <a:gd name="connsiteY0" fmla="*/ 0 h 370061"/>
              <a:gd name="connsiteX1" fmla="*/ 2335546 w 2335546"/>
              <a:gd name="connsiteY1" fmla="*/ 0 h 370061"/>
              <a:gd name="connsiteX2" fmla="*/ 2141431 w 2335546"/>
              <a:gd name="connsiteY2" fmla="*/ 370061 h 370061"/>
              <a:gd name="connsiteX3" fmla="*/ 370061 w 2335546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546" h="370061">
                <a:moveTo>
                  <a:pt x="0" y="0"/>
                </a:moveTo>
                <a:lnTo>
                  <a:pt x="2335546" y="0"/>
                </a:lnTo>
                <a:lnTo>
                  <a:pt x="2141431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PREDICTION METHODS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2" name="Text Placeholder 7"/>
          <p:cNvSpPr txBox="1">
            <a:spLocks/>
          </p:cNvSpPr>
          <p:nvPr/>
        </p:nvSpPr>
        <p:spPr>
          <a:xfrm>
            <a:off x="5455377" y="2208736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03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3332112" y="3251182"/>
            <a:ext cx="2609900" cy="501011"/>
          </a:xfrm>
          <a:custGeom>
            <a:avLst/>
            <a:gdLst>
              <a:gd name="connsiteX0" fmla="*/ 0 w 2270850"/>
              <a:gd name="connsiteY0" fmla="*/ 0 h 370061"/>
              <a:gd name="connsiteX1" fmla="*/ 2270850 w 2270850"/>
              <a:gd name="connsiteY1" fmla="*/ 0 h 370061"/>
              <a:gd name="connsiteX2" fmla="*/ 2033193 w 2270850"/>
              <a:gd name="connsiteY2" fmla="*/ 370061 h 370061"/>
              <a:gd name="connsiteX3" fmla="*/ 370061 w 2270850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0850" h="370061">
                <a:moveTo>
                  <a:pt x="0" y="0"/>
                </a:moveTo>
                <a:lnTo>
                  <a:pt x="2270850" y="0"/>
                </a:lnTo>
                <a:lnTo>
                  <a:pt x="2033193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REAL LIFE CASES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4" name="Text Placeholder 7"/>
          <p:cNvSpPr txBox="1">
            <a:spLocks/>
          </p:cNvSpPr>
          <p:nvPr/>
        </p:nvSpPr>
        <p:spPr>
          <a:xfrm>
            <a:off x="2711079" y="2658164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02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379412" y="3523593"/>
            <a:ext cx="2654383" cy="501011"/>
          </a:xfrm>
          <a:custGeom>
            <a:avLst/>
            <a:gdLst>
              <a:gd name="connsiteX0" fmla="*/ 11896 w 2309555"/>
              <a:gd name="connsiteY0" fmla="*/ 0 h 370061"/>
              <a:gd name="connsiteX1" fmla="*/ 2309555 w 2309555"/>
              <a:gd name="connsiteY1" fmla="*/ 0 h 370061"/>
              <a:gd name="connsiteX2" fmla="*/ 2071898 w 2309555"/>
              <a:gd name="connsiteY2" fmla="*/ 370061 h 370061"/>
              <a:gd name="connsiteX3" fmla="*/ 351536 w 2309555"/>
              <a:gd name="connsiteY3" fmla="*/ 370061 h 370061"/>
              <a:gd name="connsiteX4" fmla="*/ 0 w 2309555"/>
              <a:gd name="connsiteY4" fmla="*/ 18525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555" h="370061">
                <a:moveTo>
                  <a:pt x="11896" y="0"/>
                </a:moveTo>
                <a:lnTo>
                  <a:pt x="2309555" y="0"/>
                </a:lnTo>
                <a:lnTo>
                  <a:pt x="2071898" y="370061"/>
                </a:lnTo>
                <a:lnTo>
                  <a:pt x="351536" y="370061"/>
                </a:lnTo>
                <a:lnTo>
                  <a:pt x="0" y="18525"/>
                </a:lnTo>
                <a:close/>
              </a:path>
            </a:pathLst>
          </a:cu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DATA SCIENCE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6" name="Text Placeholder 7"/>
          <p:cNvSpPr txBox="1">
            <a:spLocks/>
          </p:cNvSpPr>
          <p:nvPr/>
        </p:nvSpPr>
        <p:spPr>
          <a:xfrm>
            <a:off x="-145988" y="2967258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01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227012" y="3410460"/>
            <a:ext cx="1272175" cy="1325063"/>
          </a:xfrm>
          <a:prstGeom prst="line">
            <a:avLst/>
          </a:prstGeom>
          <a:ln>
            <a:solidFill>
              <a:schemeClr val="accent5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89862" y="3121566"/>
            <a:ext cx="1609406" cy="1676313"/>
          </a:xfrm>
          <a:prstGeom prst="line">
            <a:avLst/>
          </a:prstGeom>
          <a:ln>
            <a:solidFill>
              <a:schemeClr val="accent5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894831" y="2598385"/>
            <a:ext cx="2000360" cy="208352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1446212" y="4546389"/>
            <a:ext cx="250029" cy="294529"/>
          </a:xfrm>
          <a:prstGeom prst="ellipse">
            <a:avLst/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4646612" y="4546389"/>
            <a:ext cx="250029" cy="294529"/>
          </a:xfrm>
          <a:prstGeom prst="ellipse">
            <a:avLst/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831773" y="4546389"/>
            <a:ext cx="250029" cy="2945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836461" y="4176051"/>
            <a:ext cx="642733" cy="409027"/>
            <a:chOff x="2365579" y="3974689"/>
            <a:chExt cx="559236" cy="302118"/>
          </a:xfrm>
          <a:solidFill>
            <a:schemeClr val="accent4">
              <a:alpha val="24000"/>
            </a:schemeClr>
          </a:solidFill>
        </p:grpSpPr>
        <p:grpSp>
          <p:nvGrpSpPr>
            <p:cNvPr id="100" name="Group 99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02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3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4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5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6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7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8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9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0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2573056" y="4014923"/>
              <a:ext cx="351759" cy="22164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15’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370083" y="3784731"/>
            <a:ext cx="857973" cy="541692"/>
            <a:chOff x="2365579" y="3925693"/>
            <a:chExt cx="746515" cy="400108"/>
          </a:xfrm>
          <a:solidFill>
            <a:schemeClr val="accent4">
              <a:alpha val="24000"/>
            </a:schemeClr>
          </a:solidFill>
        </p:grpSpPr>
        <p:grpSp>
          <p:nvGrpSpPr>
            <p:cNvPr id="112" name="Group 111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14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5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6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7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8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9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0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1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2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2573056" y="3925693"/>
              <a:ext cx="539038" cy="40010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50000"/>
                    </a:schemeClr>
                  </a:solidFill>
                </a:rPr>
                <a:t>15’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0316663" y="3041949"/>
            <a:ext cx="554566" cy="409027"/>
            <a:chOff x="2365579" y="3974689"/>
            <a:chExt cx="482523" cy="302118"/>
          </a:xfrm>
          <a:solidFill>
            <a:schemeClr val="accent4">
              <a:alpha val="24000"/>
            </a:schemeClr>
          </a:solidFill>
        </p:grpSpPr>
        <p:grpSp>
          <p:nvGrpSpPr>
            <p:cNvPr id="124" name="Group 123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26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7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8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9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0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1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2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4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2573056" y="4014923"/>
              <a:ext cx="275046" cy="22164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427274" y="4546389"/>
            <a:ext cx="250029" cy="294529"/>
          </a:xfrm>
          <a:prstGeom prst="ellipse">
            <a:avLst/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7207268" y="3445335"/>
            <a:ext cx="642733" cy="409027"/>
            <a:chOff x="2365579" y="3974689"/>
            <a:chExt cx="559236" cy="302118"/>
          </a:xfrm>
        </p:grpSpPr>
        <p:grpSp>
          <p:nvGrpSpPr>
            <p:cNvPr id="145" name="Group 144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solidFill>
              <a:schemeClr val="bg1">
                <a:lumMod val="65000"/>
              </a:schemeClr>
            </a:solidFill>
          </p:grpSpPr>
          <p:sp>
            <p:nvSpPr>
              <p:cNvPr id="147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8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9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0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1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2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3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4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5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2573056" y="4014923"/>
              <a:ext cx="351759" cy="221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25’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156" name="Straight Connector 155"/>
          <p:cNvCxnSpPr/>
          <p:nvPr/>
        </p:nvCxnSpPr>
        <p:spPr>
          <a:xfrm>
            <a:off x="8990012" y="2115060"/>
            <a:ext cx="2437262" cy="2590800"/>
          </a:xfrm>
          <a:prstGeom prst="line">
            <a:avLst/>
          </a:prstGeom>
          <a:ln>
            <a:solidFill>
              <a:schemeClr val="accent5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reeform 158"/>
          <p:cNvSpPr/>
          <p:nvPr/>
        </p:nvSpPr>
        <p:spPr>
          <a:xfrm>
            <a:off x="9142412" y="2304393"/>
            <a:ext cx="2976245" cy="559032"/>
          </a:xfrm>
          <a:custGeom>
            <a:avLst/>
            <a:gdLst>
              <a:gd name="connsiteX0" fmla="*/ 0 w 2335546"/>
              <a:gd name="connsiteY0" fmla="*/ 0 h 370061"/>
              <a:gd name="connsiteX1" fmla="*/ 2335546 w 2335546"/>
              <a:gd name="connsiteY1" fmla="*/ 0 h 370061"/>
              <a:gd name="connsiteX2" fmla="*/ 2141431 w 2335546"/>
              <a:gd name="connsiteY2" fmla="*/ 370061 h 370061"/>
              <a:gd name="connsiteX3" fmla="*/ 370061 w 2335546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546" h="370061">
                <a:moveTo>
                  <a:pt x="0" y="0"/>
                </a:moveTo>
                <a:lnTo>
                  <a:pt x="2335546" y="0"/>
                </a:lnTo>
                <a:lnTo>
                  <a:pt x="2141431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R - RSTUDIO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0" name="Text Placeholder 7"/>
          <p:cNvSpPr txBox="1">
            <a:spLocks/>
          </p:cNvSpPr>
          <p:nvPr/>
        </p:nvSpPr>
        <p:spPr>
          <a:xfrm>
            <a:off x="8833502" y="1676400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04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53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8249402" y="990600"/>
            <a:ext cx="0" cy="22200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8249402" y="3210689"/>
            <a:ext cx="371241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8478002" y="2618670"/>
            <a:ext cx="130664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AutoShape 17"/>
          <p:cNvSpPr>
            <a:spLocks noChangeArrowheads="1"/>
          </p:cNvSpPr>
          <p:nvPr/>
        </p:nvSpPr>
        <p:spPr bwMode="auto">
          <a:xfrm>
            <a:off x="9316202" y="2072570"/>
            <a:ext cx="130664" cy="130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AutoShape 18"/>
          <p:cNvSpPr>
            <a:spLocks noChangeArrowheads="1"/>
          </p:cNvSpPr>
          <p:nvPr/>
        </p:nvSpPr>
        <p:spPr bwMode="auto">
          <a:xfrm>
            <a:off x="8606589" y="2202745"/>
            <a:ext cx="130666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AutoShape 19"/>
          <p:cNvSpPr>
            <a:spLocks noChangeArrowheads="1"/>
          </p:cNvSpPr>
          <p:nvPr/>
        </p:nvSpPr>
        <p:spPr bwMode="auto">
          <a:xfrm>
            <a:off x="9773402" y="1615370"/>
            <a:ext cx="130664" cy="130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9187614" y="2594857"/>
            <a:ext cx="130666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9621002" y="2224970"/>
            <a:ext cx="130664" cy="130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AutoShape 22"/>
          <p:cNvSpPr>
            <a:spLocks noChangeArrowheads="1"/>
          </p:cNvSpPr>
          <p:nvPr/>
        </p:nvSpPr>
        <p:spPr bwMode="auto">
          <a:xfrm>
            <a:off x="10230602" y="1996370"/>
            <a:ext cx="130664" cy="130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 flipV="1">
            <a:off x="8211129" y="1244571"/>
            <a:ext cx="2950410" cy="17153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7170568" y="399871"/>
            <a:ext cx="113364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800" i="1" dirty="0"/>
              <a:t>y</a:t>
            </a:r>
          </a:p>
          <a:p>
            <a:pPr algn="ctr"/>
            <a:r>
              <a:rPr lang="en-US" sz="1800" dirty="0"/>
              <a:t>dependent</a:t>
            </a:r>
          </a:p>
          <a:p>
            <a:pPr algn="ctr"/>
            <a:r>
              <a:rPr lang="en-US" sz="1800" dirty="0"/>
              <a:t>variable</a:t>
            </a:r>
          </a:p>
          <a:p>
            <a:pPr algn="ctr"/>
            <a:r>
              <a:rPr lang="en-US" sz="1800" dirty="0"/>
              <a:t>(output)</a:t>
            </a:r>
          </a:p>
        </p:txBody>
      </p: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7899358" y="3356003"/>
            <a:ext cx="3748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800" i="1"/>
              <a:t>x – </a:t>
            </a:r>
            <a:r>
              <a:rPr lang="en-US" sz="1800"/>
              <a:t>independent variable (input)</a:t>
            </a:r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>
            <a:off x="10514013" y="1387593"/>
            <a:ext cx="130664" cy="130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27013" y="1377832"/>
            <a:ext cx="687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Predict the value of one variable (dependent variable) on  the basis of others variables (</a:t>
            </a:r>
            <a:r>
              <a:rPr lang="en-US" dirty="0" err="1" smtClean="0"/>
              <a:t>indep</a:t>
            </a:r>
            <a:r>
              <a:rPr lang="en-US" dirty="0" smtClean="0"/>
              <a:t>. variable)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22" y="2350128"/>
            <a:ext cx="2628190" cy="6291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784814" y="2741523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β</a:t>
            </a:r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27013" y="3210689"/>
            <a:ext cx="695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Determine the strength of the relationship between one DV and a series of other changing variables(</a:t>
            </a:r>
            <a:r>
              <a:rPr lang="en-US" dirty="0" err="1" smtClean="0"/>
              <a:t>Indep</a:t>
            </a:r>
            <a:r>
              <a:rPr lang="en-US" dirty="0" smtClean="0"/>
              <a:t>)	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1812" y="4548061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main idea is to minimize the sum of squared errors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98967" y="5009726"/>
            <a:ext cx="558659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ea typeface="ＭＳ Ｐゴシック" pitchFamily="1" charset="-128"/>
              </a:rPr>
              <a:t>SSE : ∑ (</a:t>
            </a:r>
            <a:r>
              <a:rPr lang="en-US" dirty="0" err="1">
                <a:ea typeface="ＭＳ Ｐゴシック" pitchFamily="1" charset="-128"/>
              </a:rPr>
              <a:t>residue</a:t>
            </a:r>
            <a:r>
              <a:rPr lang="en-US" baseline="-25000" dirty="0" err="1">
                <a:ea typeface="ＭＳ Ｐゴシック" pitchFamily="1" charset="-128"/>
              </a:rPr>
              <a:t>i</a:t>
            </a:r>
            <a:r>
              <a:rPr lang="en-US" dirty="0">
                <a:ea typeface="ＭＳ Ｐゴシック" pitchFamily="1" charset="-128"/>
              </a:rPr>
              <a:t>)</a:t>
            </a:r>
            <a:r>
              <a:rPr lang="en-US" baseline="30000" dirty="0">
                <a:ea typeface="ＭＳ Ｐゴシック" pitchFamily="1" charset="-128"/>
              </a:rPr>
              <a:t>2 </a:t>
            </a:r>
            <a:r>
              <a:rPr lang="en-US" dirty="0">
                <a:ea typeface="ＭＳ Ｐゴシック" pitchFamily="1" charset="-128"/>
              </a:rPr>
              <a:t> = ∑ (</a:t>
            </a:r>
            <a:r>
              <a:rPr lang="en-US" dirty="0" err="1">
                <a:ea typeface="ＭＳ Ｐゴシック" pitchFamily="1" charset="-128"/>
              </a:rPr>
              <a:t>predicted</a:t>
            </a:r>
            <a:r>
              <a:rPr lang="en-US" baseline="-25000" dirty="0" err="1">
                <a:ea typeface="ＭＳ Ｐゴシック" pitchFamily="1" charset="-128"/>
              </a:rPr>
              <a:t>i</a:t>
            </a:r>
            <a:r>
              <a:rPr lang="en-US" dirty="0">
                <a:ea typeface="ＭＳ Ｐゴシック" pitchFamily="1" charset="-128"/>
              </a:rPr>
              <a:t> – </a:t>
            </a:r>
            <a:r>
              <a:rPr lang="en-US" dirty="0" err="1">
                <a:ea typeface="ＭＳ Ｐゴシック" pitchFamily="1" charset="-128"/>
              </a:rPr>
              <a:t>actual</a:t>
            </a:r>
            <a:r>
              <a:rPr lang="en-US" baseline="-25000" dirty="0" err="1">
                <a:ea typeface="ＭＳ Ｐゴシック" pitchFamily="1" charset="-128"/>
              </a:rPr>
              <a:t>i</a:t>
            </a:r>
            <a:r>
              <a:rPr lang="en-US" dirty="0">
                <a:ea typeface="ＭＳ Ｐゴシック" pitchFamily="1" charset="-128"/>
              </a:rPr>
              <a:t>)</a:t>
            </a:r>
            <a:r>
              <a:rPr lang="en-US" baseline="30000" dirty="0">
                <a:ea typeface="ＭＳ Ｐゴシック" pitchFamily="1" charset="-128"/>
              </a:rPr>
              <a:t>2 </a:t>
            </a:r>
            <a:endParaRPr lang="en-US" dirty="0">
              <a:ea typeface="ＭＳ Ｐゴシック" pitchFamily="1" charset="-128"/>
            </a:endParaRPr>
          </a:p>
        </p:txBody>
      </p:sp>
      <p:sp>
        <p:nvSpPr>
          <p:cNvPr id="34" name="Line 5"/>
          <p:cNvSpPr>
            <a:spLocks noChangeShapeType="1"/>
          </p:cNvSpPr>
          <p:nvPr/>
        </p:nvSpPr>
        <p:spPr bwMode="auto">
          <a:xfrm flipH="1">
            <a:off x="8249401" y="4267200"/>
            <a:ext cx="13535" cy="20067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Line 6"/>
          <p:cNvSpPr>
            <a:spLocks noChangeShapeType="1"/>
          </p:cNvSpPr>
          <p:nvPr/>
        </p:nvSpPr>
        <p:spPr bwMode="auto">
          <a:xfrm>
            <a:off x="8249402" y="6273919"/>
            <a:ext cx="371241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AutoShape 15"/>
          <p:cNvSpPr>
            <a:spLocks noChangeArrowheads="1"/>
          </p:cNvSpPr>
          <p:nvPr/>
        </p:nvSpPr>
        <p:spPr bwMode="auto">
          <a:xfrm>
            <a:off x="8380412" y="5662613"/>
            <a:ext cx="128588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AutoShape 17"/>
          <p:cNvSpPr>
            <a:spLocks noChangeArrowheads="1"/>
          </p:cNvSpPr>
          <p:nvPr/>
        </p:nvSpPr>
        <p:spPr bwMode="auto">
          <a:xfrm>
            <a:off x="9218612" y="5116513"/>
            <a:ext cx="128588" cy="130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>
            <a:off x="8509000" y="5246688"/>
            <a:ext cx="128587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>
            <a:off x="9675812" y="4659313"/>
            <a:ext cx="128588" cy="130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AutoShape 20"/>
          <p:cNvSpPr>
            <a:spLocks noChangeArrowheads="1"/>
          </p:cNvSpPr>
          <p:nvPr/>
        </p:nvSpPr>
        <p:spPr bwMode="auto">
          <a:xfrm>
            <a:off x="9090025" y="5638800"/>
            <a:ext cx="128587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1" name="AutoShape 21"/>
          <p:cNvSpPr>
            <a:spLocks noChangeArrowheads="1"/>
          </p:cNvSpPr>
          <p:nvPr/>
        </p:nvSpPr>
        <p:spPr bwMode="auto">
          <a:xfrm>
            <a:off x="9523412" y="5268913"/>
            <a:ext cx="128588" cy="130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2" name="AutoShape 22"/>
          <p:cNvSpPr>
            <a:spLocks noChangeArrowheads="1"/>
          </p:cNvSpPr>
          <p:nvPr/>
        </p:nvSpPr>
        <p:spPr bwMode="auto">
          <a:xfrm>
            <a:off x="10133012" y="5040313"/>
            <a:ext cx="128588" cy="130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10437812" y="4530725"/>
            <a:ext cx="1285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44" name="Straight Connector 43"/>
          <p:cNvCxnSpPr>
            <a:cxnSpLocks noChangeShapeType="1"/>
          </p:cNvCxnSpPr>
          <p:nvPr/>
        </p:nvCxnSpPr>
        <p:spPr bwMode="auto">
          <a:xfrm flipV="1">
            <a:off x="8228012" y="4419600"/>
            <a:ext cx="27432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Straight Connector 44"/>
          <p:cNvCxnSpPr>
            <a:cxnSpLocks noChangeShapeType="1"/>
          </p:cNvCxnSpPr>
          <p:nvPr/>
        </p:nvCxnSpPr>
        <p:spPr bwMode="auto">
          <a:xfrm rot="16200000" flipH="1">
            <a:off x="8378030" y="5571332"/>
            <a:ext cx="392113" cy="0"/>
          </a:xfrm>
          <a:prstGeom prst="line">
            <a:avLst/>
          </a:prstGeom>
          <a:noFill/>
          <a:ln w="12700">
            <a:solidFill>
              <a:schemeClr val="tx2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46" name="Straight Connector 45"/>
          <p:cNvCxnSpPr>
            <a:cxnSpLocks noChangeShapeType="1"/>
          </p:cNvCxnSpPr>
          <p:nvPr/>
        </p:nvCxnSpPr>
        <p:spPr bwMode="auto">
          <a:xfrm rot="16200000" flipH="1">
            <a:off x="9577387" y="4953001"/>
            <a:ext cx="327025" cy="0"/>
          </a:xfrm>
          <a:prstGeom prst="line">
            <a:avLst/>
          </a:prstGeom>
          <a:noFill/>
          <a:ln w="12700">
            <a:solidFill>
              <a:schemeClr val="tx2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47" name="Straight Connector 46"/>
          <p:cNvCxnSpPr>
            <a:cxnSpLocks noChangeShapeType="1"/>
          </p:cNvCxnSpPr>
          <p:nvPr/>
        </p:nvCxnSpPr>
        <p:spPr bwMode="auto">
          <a:xfrm rot="5400000">
            <a:off x="9055894" y="5541169"/>
            <a:ext cx="196850" cy="1587"/>
          </a:xfrm>
          <a:prstGeom prst="line">
            <a:avLst/>
          </a:prstGeom>
          <a:noFill/>
          <a:ln w="12700">
            <a:solidFill>
              <a:schemeClr val="tx2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48" name="TextBox 27"/>
          <p:cNvSpPr txBox="1">
            <a:spLocks noChangeArrowheads="1"/>
          </p:cNvSpPr>
          <p:nvPr/>
        </p:nvSpPr>
        <p:spPr bwMode="auto">
          <a:xfrm>
            <a:off x="7795377" y="5408732"/>
            <a:ext cx="371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r>
              <a:rPr lang="en-US" sz="1800" i="1"/>
              <a:t>y</a:t>
            </a:r>
          </a:p>
        </p:txBody>
      </p:sp>
      <p:cxnSp>
        <p:nvCxnSpPr>
          <p:cNvPr id="49" name="Straight Connector 48"/>
          <p:cNvCxnSpPr>
            <a:cxnSpLocks noChangeShapeType="1"/>
          </p:cNvCxnSpPr>
          <p:nvPr/>
        </p:nvCxnSpPr>
        <p:spPr bwMode="auto">
          <a:xfrm>
            <a:off x="10187822" y="4863994"/>
            <a:ext cx="19446" cy="215887"/>
          </a:xfrm>
          <a:prstGeom prst="line">
            <a:avLst/>
          </a:prstGeom>
          <a:noFill/>
          <a:ln w="12700">
            <a:solidFill>
              <a:schemeClr val="tx2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50" name="TextBox 49"/>
          <p:cNvSpPr txBox="1"/>
          <p:nvPr/>
        </p:nvSpPr>
        <p:spPr>
          <a:xfrm>
            <a:off x="598967" y="5663853"/>
            <a:ext cx="371152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ea typeface="ＭＳ Ｐゴシック" pitchFamily="1" charset="-128"/>
              </a:rPr>
              <a:t>R squared: R</a:t>
            </a:r>
            <a:r>
              <a:rPr lang="en-US" baseline="30000" dirty="0" smtClean="0">
                <a:ea typeface="ＭＳ Ｐゴシック" pitchFamily="1" charset="-128"/>
              </a:rPr>
              <a:t>2</a:t>
            </a:r>
            <a:r>
              <a:rPr lang="en-US" dirty="0" smtClean="0">
                <a:ea typeface="ＭＳ Ｐゴシック" pitchFamily="1" charset="-128"/>
              </a:rPr>
              <a:t>= 1 – SSE  / SST</a:t>
            </a:r>
            <a:endParaRPr lang="en-US" dirty="0">
              <a:ea typeface="ＭＳ Ｐゴシック" pitchFamily="1" charset="-12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256168" y="5240558"/>
            <a:ext cx="3705644" cy="5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7013" y="5638800"/>
            <a:ext cx="59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LR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7999412" y="727075"/>
            <a:ext cx="0" cy="154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7999412" y="2274887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8380412" y="1841500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10616980" y="1409701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/>
          <p:cNvSpPr>
            <a:spLocks noChangeArrowheads="1"/>
          </p:cNvSpPr>
          <p:nvPr/>
        </p:nvSpPr>
        <p:spPr bwMode="auto">
          <a:xfrm>
            <a:off x="9610725" y="533400"/>
            <a:ext cx="130175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38900" y="1700361"/>
            <a:ext cx="646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a line joining two of the tree points the best fit 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8900" y="1212502"/>
            <a:ext cx="425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</a:t>
            </a:r>
            <a:r>
              <a:rPr lang="en-US" dirty="0" err="1" smtClean="0"/>
              <a:t>concider</a:t>
            </a:r>
            <a:r>
              <a:rPr lang="en-US" dirty="0" smtClean="0"/>
              <a:t> these three points</a:t>
            </a:r>
            <a:endParaRPr lang="en-US" dirty="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684212" y="3096015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684212" y="576301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6" name="Straight Connector 37"/>
          <p:cNvCxnSpPr>
            <a:cxnSpLocks noChangeShapeType="1"/>
          </p:cNvCxnSpPr>
          <p:nvPr/>
        </p:nvCxnSpPr>
        <p:spPr bwMode="auto">
          <a:xfrm flipV="1">
            <a:off x="932399" y="3019815"/>
            <a:ext cx="2497969" cy="2569114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</p:spPr>
      </p:cxnSp>
      <p:cxnSp>
        <p:nvCxnSpPr>
          <p:cNvPr id="17" name="Straight Connector 16"/>
          <p:cNvCxnSpPr>
            <a:stCxn id="20" idx="0"/>
          </p:cNvCxnSpPr>
          <p:nvPr/>
        </p:nvCxnSpPr>
        <p:spPr bwMode="auto">
          <a:xfrm flipV="1">
            <a:off x="3366074" y="3096015"/>
            <a:ext cx="0" cy="18018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32"/>
          <p:cNvSpPr txBox="1">
            <a:spLocks noChangeArrowheads="1"/>
          </p:cNvSpPr>
          <p:nvPr/>
        </p:nvSpPr>
        <p:spPr bwMode="auto">
          <a:xfrm>
            <a:off x="2741612" y="3913889"/>
            <a:ext cx="30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 smtClean="0">
                <a:solidFill>
                  <a:srgbClr val="FF6600"/>
                </a:solidFill>
              </a:rPr>
              <a:t>7</a:t>
            </a:r>
            <a:endParaRPr lang="en-US" sz="1800" dirty="0">
              <a:solidFill>
                <a:srgbClr val="FF6600"/>
              </a:solidFill>
            </a:endParaRPr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1065212" y="5329628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3"/>
          <p:cNvSpPr>
            <a:spLocks noChangeArrowheads="1"/>
          </p:cNvSpPr>
          <p:nvPr/>
        </p:nvSpPr>
        <p:spPr bwMode="auto">
          <a:xfrm>
            <a:off x="3301780" y="4897829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>
            <a:off x="2295525" y="4021528"/>
            <a:ext cx="130175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68979" y="25908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Case 1 :</a:t>
            </a:r>
            <a:endParaRPr lang="en-US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1421367" y="5814965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SSE = 49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171826" y="263435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Case 2 :</a:t>
            </a:r>
            <a:endParaRPr lang="en-US" u="sng" dirty="0"/>
          </a:p>
        </p:txBody>
      </p:sp>
      <p:sp>
        <p:nvSpPr>
          <p:cNvPr id="25" name="Line 5"/>
          <p:cNvSpPr>
            <a:spLocks noChangeShapeType="1"/>
          </p:cNvSpPr>
          <p:nvPr/>
        </p:nvSpPr>
        <p:spPr bwMode="auto">
          <a:xfrm>
            <a:off x="4215798" y="3058708"/>
            <a:ext cx="19115" cy="27043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6"/>
          <p:cNvSpPr>
            <a:spLocks noChangeShapeType="1"/>
          </p:cNvSpPr>
          <p:nvPr/>
        </p:nvSpPr>
        <p:spPr bwMode="auto">
          <a:xfrm>
            <a:off x="4234913" y="576301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7" name="Straight Connector 37"/>
          <p:cNvCxnSpPr>
            <a:cxnSpLocks noChangeShapeType="1"/>
          </p:cNvCxnSpPr>
          <p:nvPr/>
        </p:nvCxnSpPr>
        <p:spPr bwMode="auto">
          <a:xfrm flipV="1">
            <a:off x="4483100" y="3019815"/>
            <a:ext cx="2497969" cy="2569114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</p:spPr>
      </p:cxnSp>
      <p:cxnSp>
        <p:nvCxnSpPr>
          <p:cNvPr id="28" name="Straight Connector 27"/>
          <p:cNvCxnSpPr>
            <a:stCxn id="33" idx="0"/>
          </p:cNvCxnSpPr>
          <p:nvPr/>
        </p:nvCxnSpPr>
        <p:spPr bwMode="auto">
          <a:xfrm flipH="1" flipV="1">
            <a:off x="6901913" y="3096015"/>
            <a:ext cx="14862" cy="18018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32"/>
          <p:cNvSpPr txBox="1">
            <a:spLocks noChangeArrowheads="1"/>
          </p:cNvSpPr>
          <p:nvPr/>
        </p:nvSpPr>
        <p:spPr bwMode="auto">
          <a:xfrm>
            <a:off x="6536187" y="3913889"/>
            <a:ext cx="30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 smtClean="0">
                <a:solidFill>
                  <a:srgbClr val="FF6600"/>
                </a:solidFill>
              </a:rPr>
              <a:t>7</a:t>
            </a:r>
            <a:endParaRPr lang="en-US" sz="1800" dirty="0">
              <a:solidFill>
                <a:srgbClr val="FF6600"/>
              </a:solidFill>
            </a:endParaRPr>
          </a:p>
        </p:txBody>
      </p:sp>
      <p:cxnSp>
        <p:nvCxnSpPr>
          <p:cNvPr id="30" name="Straight Connector 29"/>
          <p:cNvCxnSpPr>
            <a:endCxn id="34" idx="4"/>
          </p:cNvCxnSpPr>
          <p:nvPr/>
        </p:nvCxnSpPr>
        <p:spPr bwMode="auto">
          <a:xfrm flipV="1">
            <a:off x="5911314" y="4151703"/>
            <a:ext cx="0" cy="10017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2"/>
          <p:cNvSpPr txBox="1">
            <a:spLocks noChangeArrowheads="1"/>
          </p:cNvSpPr>
          <p:nvPr/>
        </p:nvSpPr>
        <p:spPr bwMode="auto">
          <a:xfrm>
            <a:off x="5696207" y="4399807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5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auto">
          <a:xfrm>
            <a:off x="4615913" y="5329628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23"/>
          <p:cNvSpPr>
            <a:spLocks noChangeArrowheads="1"/>
          </p:cNvSpPr>
          <p:nvPr/>
        </p:nvSpPr>
        <p:spPr bwMode="auto">
          <a:xfrm>
            <a:off x="6852481" y="4897829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>
            <a:off x="5846226" y="4021528"/>
            <a:ext cx="130175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5" name="Straight Connector 15"/>
          <p:cNvCxnSpPr>
            <a:cxnSpLocks noChangeShapeType="1"/>
          </p:cNvCxnSpPr>
          <p:nvPr/>
        </p:nvCxnSpPr>
        <p:spPr bwMode="auto">
          <a:xfrm flipV="1">
            <a:off x="4412877" y="4897829"/>
            <a:ext cx="2773744" cy="53543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sp>
        <p:nvSpPr>
          <p:cNvPr id="36" name="TextBox 35"/>
          <p:cNvSpPr txBox="1"/>
          <p:nvPr/>
        </p:nvSpPr>
        <p:spPr>
          <a:xfrm>
            <a:off x="5110710" y="5843302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SSE = 25</a:t>
            </a:r>
          </a:p>
        </p:txBody>
      </p:sp>
      <p:sp>
        <p:nvSpPr>
          <p:cNvPr id="37" name="Line 5"/>
          <p:cNvSpPr>
            <a:spLocks noChangeShapeType="1"/>
          </p:cNvSpPr>
          <p:nvPr/>
        </p:nvSpPr>
        <p:spPr bwMode="auto">
          <a:xfrm flipH="1">
            <a:off x="7928347" y="3096015"/>
            <a:ext cx="65088" cy="27043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6"/>
          <p:cNvSpPr>
            <a:spLocks noChangeShapeType="1"/>
          </p:cNvSpPr>
          <p:nvPr/>
        </p:nvSpPr>
        <p:spPr bwMode="auto">
          <a:xfrm>
            <a:off x="7928347" y="5800322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39" name="Straight Connector 15"/>
          <p:cNvCxnSpPr>
            <a:cxnSpLocks noChangeShapeType="1"/>
          </p:cNvCxnSpPr>
          <p:nvPr/>
        </p:nvCxnSpPr>
        <p:spPr bwMode="auto">
          <a:xfrm flipV="1">
            <a:off x="8156947" y="4235047"/>
            <a:ext cx="2517556" cy="1309688"/>
          </a:xfrm>
          <a:prstGeom prst="line">
            <a:avLst/>
          </a:prstGeom>
          <a:noFill/>
          <a:ln w="19050">
            <a:solidFill>
              <a:srgbClr val="7030A0"/>
            </a:solidFill>
            <a:round/>
            <a:headEnd/>
            <a:tailEnd/>
          </a:ln>
        </p:spPr>
      </p:cxnSp>
      <p:cxnSp>
        <p:nvCxnSpPr>
          <p:cNvPr id="40" name="Straight Connector 31"/>
          <p:cNvCxnSpPr>
            <a:cxnSpLocks noChangeShapeType="1"/>
          </p:cNvCxnSpPr>
          <p:nvPr/>
        </p:nvCxnSpPr>
        <p:spPr bwMode="auto">
          <a:xfrm>
            <a:off x="9650771" y="4182646"/>
            <a:ext cx="543" cy="584743"/>
          </a:xfrm>
          <a:prstGeom prst="line">
            <a:avLst/>
          </a:prstGeom>
          <a:noFill/>
          <a:ln w="9525">
            <a:solidFill>
              <a:srgbClr val="7030A0"/>
            </a:solidFill>
            <a:round/>
            <a:headEnd/>
            <a:tailEnd/>
          </a:ln>
        </p:spPr>
      </p:cxnSp>
      <p:sp>
        <p:nvSpPr>
          <p:cNvPr id="41" name="TextBox 32"/>
          <p:cNvSpPr txBox="1">
            <a:spLocks noChangeArrowheads="1"/>
          </p:cNvSpPr>
          <p:nvPr/>
        </p:nvSpPr>
        <p:spPr bwMode="auto">
          <a:xfrm>
            <a:off x="9812181" y="4261600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3</a:t>
            </a:r>
          </a:p>
        </p:txBody>
      </p:sp>
      <p:cxnSp>
        <p:nvCxnSpPr>
          <p:cNvPr id="42" name="Straight Connector 37"/>
          <p:cNvCxnSpPr>
            <a:cxnSpLocks noChangeShapeType="1"/>
          </p:cNvCxnSpPr>
          <p:nvPr/>
        </p:nvCxnSpPr>
        <p:spPr bwMode="auto">
          <a:xfrm flipV="1">
            <a:off x="8176534" y="3057122"/>
            <a:ext cx="2497969" cy="2569114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</p:spPr>
      </p:cxnSp>
      <p:cxnSp>
        <p:nvCxnSpPr>
          <p:cNvPr id="43" name="Straight Connector 31"/>
          <p:cNvCxnSpPr>
            <a:cxnSpLocks noChangeShapeType="1"/>
            <a:endCxn id="50" idx="1"/>
          </p:cNvCxnSpPr>
          <p:nvPr/>
        </p:nvCxnSpPr>
        <p:spPr bwMode="auto">
          <a:xfrm>
            <a:off x="10564746" y="4297489"/>
            <a:ext cx="0" cy="656478"/>
          </a:xfrm>
          <a:prstGeom prst="line">
            <a:avLst/>
          </a:prstGeom>
          <a:noFill/>
          <a:ln w="9525">
            <a:solidFill>
              <a:srgbClr val="7030A0"/>
            </a:solidFill>
            <a:round/>
            <a:headEnd/>
            <a:tailEnd/>
          </a:ln>
        </p:spPr>
      </p:cxnSp>
      <p:sp>
        <p:nvSpPr>
          <p:cNvPr id="44" name="TextBox 32"/>
          <p:cNvSpPr txBox="1">
            <a:spLocks noChangeArrowheads="1"/>
          </p:cNvSpPr>
          <p:nvPr/>
        </p:nvSpPr>
        <p:spPr bwMode="auto">
          <a:xfrm>
            <a:off x="10564746" y="4430045"/>
            <a:ext cx="30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 smtClean="0">
                <a:solidFill>
                  <a:srgbClr val="7030A0"/>
                </a:solidFill>
              </a:rPr>
              <a:t>3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5" name="TextBox 32"/>
          <p:cNvSpPr txBox="1">
            <a:spLocks noChangeArrowheads="1"/>
          </p:cNvSpPr>
          <p:nvPr/>
        </p:nvSpPr>
        <p:spPr bwMode="auto">
          <a:xfrm>
            <a:off x="9985747" y="3951196"/>
            <a:ext cx="30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 smtClean="0">
                <a:solidFill>
                  <a:srgbClr val="FF6600"/>
                </a:solidFill>
              </a:rPr>
              <a:t>7</a:t>
            </a:r>
            <a:endParaRPr lang="en-US" sz="1800" dirty="0">
              <a:solidFill>
                <a:srgbClr val="FF6600"/>
              </a:solidFill>
            </a:endParaRPr>
          </a:p>
        </p:txBody>
      </p:sp>
      <p:cxnSp>
        <p:nvCxnSpPr>
          <p:cNvPr id="46" name="Straight Connector 15"/>
          <p:cNvCxnSpPr>
            <a:cxnSpLocks noChangeShapeType="1"/>
          </p:cNvCxnSpPr>
          <p:nvPr/>
        </p:nvCxnSpPr>
        <p:spPr bwMode="auto">
          <a:xfrm flipV="1">
            <a:off x="8126403" y="4935137"/>
            <a:ext cx="2773744" cy="53543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47" name="Straight Connector 46"/>
          <p:cNvCxnSpPr>
            <a:endCxn id="51" idx="4"/>
          </p:cNvCxnSpPr>
          <p:nvPr/>
        </p:nvCxnSpPr>
        <p:spPr bwMode="auto">
          <a:xfrm flipV="1">
            <a:off x="9604748" y="4189010"/>
            <a:ext cx="0" cy="10017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32"/>
          <p:cNvSpPr txBox="1">
            <a:spLocks noChangeArrowheads="1"/>
          </p:cNvSpPr>
          <p:nvPr/>
        </p:nvSpPr>
        <p:spPr bwMode="auto">
          <a:xfrm>
            <a:off x="9389641" y="4437114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5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9" name="AutoShape 15"/>
          <p:cNvSpPr>
            <a:spLocks noChangeArrowheads="1"/>
          </p:cNvSpPr>
          <p:nvPr/>
        </p:nvSpPr>
        <p:spPr bwMode="auto">
          <a:xfrm>
            <a:off x="8309347" y="5366935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10545915" y="4935136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19"/>
          <p:cNvSpPr>
            <a:spLocks noChangeArrowheads="1"/>
          </p:cNvSpPr>
          <p:nvPr/>
        </p:nvSpPr>
        <p:spPr bwMode="auto">
          <a:xfrm>
            <a:off x="9539660" y="4058835"/>
            <a:ext cx="130175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040668" y="5853787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SSE = 18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900492" y="2623449"/>
            <a:ext cx="1920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Optimal Case: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65648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 animBg="1"/>
      <p:bldP spid="26" grpId="0" animBg="1"/>
      <p:bldP spid="29" grpId="0"/>
      <p:bldP spid="31" grpId="0"/>
      <p:bldP spid="32" grpId="0" animBg="1"/>
      <p:bldP spid="33" grpId="0" animBg="1"/>
      <p:bldP spid="34" grpId="0" animBg="1"/>
      <p:bldP spid="36" grpId="0"/>
      <p:bldP spid="37" grpId="0" animBg="1"/>
      <p:bldP spid="38" grpId="0" animBg="1"/>
      <p:bldP spid="41" grpId="0"/>
      <p:bldP spid="44" grpId="0"/>
      <p:bldP spid="45" grpId="0"/>
      <p:bldP spid="48" grpId="0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AutoShape 4" descr="{\displaystyle y_{i}=\beta _{0}+\beta _{1}x_{i1}+\cdots +\beta _{p}x_{ip}+\varepsilon _{i}=\mathbf {x} _{i}^{\mathsf {T}}{\boldsymbol {\beta }}+\varepsilon _{i},\qquad i=1,\ldots ,n,}"/>
          <p:cNvSpPr>
            <a:spLocks noChangeAspect="1" noChangeArrowheads="1"/>
          </p:cNvSpPr>
          <p:nvPr/>
        </p:nvSpPr>
        <p:spPr bwMode="auto">
          <a:xfrm>
            <a:off x="1879070" y="25908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440" y="1326594"/>
            <a:ext cx="44943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+mj-lt"/>
              </a:rPr>
              <a:t>Y = </a:t>
            </a:r>
            <a:r>
              <a:rPr lang="el-GR" sz="2800" dirty="0" smtClean="0">
                <a:latin typeface="+mj-lt"/>
              </a:rPr>
              <a:t>β</a:t>
            </a:r>
            <a:r>
              <a:rPr lang="es-ES" sz="2800" baseline="-25000" dirty="0" smtClean="0">
                <a:latin typeface="+mj-lt"/>
              </a:rPr>
              <a:t>0</a:t>
            </a:r>
            <a:r>
              <a:rPr lang="es-ES" sz="2800" dirty="0">
                <a:latin typeface="+mj-lt"/>
              </a:rPr>
              <a:t> + </a:t>
            </a:r>
            <a:r>
              <a:rPr lang="el-GR" sz="2800" dirty="0" smtClean="0">
                <a:latin typeface="+mj-lt"/>
              </a:rPr>
              <a:t>β</a:t>
            </a:r>
            <a:r>
              <a:rPr lang="es-ES" sz="2800" baseline="-25000" dirty="0" smtClean="0">
                <a:latin typeface="+mj-lt"/>
              </a:rPr>
              <a:t>1</a:t>
            </a:r>
            <a:r>
              <a:rPr lang="es-ES" sz="2800" dirty="0" smtClean="0">
                <a:latin typeface="+mj-lt"/>
              </a:rPr>
              <a:t>X</a:t>
            </a:r>
            <a:r>
              <a:rPr lang="es-ES" sz="2800" baseline="-25000" dirty="0" smtClean="0">
                <a:latin typeface="+mj-lt"/>
              </a:rPr>
              <a:t>1</a:t>
            </a:r>
            <a:r>
              <a:rPr lang="es-ES" sz="2800" dirty="0">
                <a:latin typeface="+mj-lt"/>
              </a:rPr>
              <a:t> + </a:t>
            </a:r>
            <a:r>
              <a:rPr lang="el-GR" sz="2800" dirty="0" smtClean="0">
                <a:latin typeface="+mj-lt"/>
              </a:rPr>
              <a:t>β</a:t>
            </a:r>
            <a:r>
              <a:rPr lang="es-ES" sz="2800" baseline="-25000" dirty="0" smtClean="0">
                <a:latin typeface="+mj-lt"/>
              </a:rPr>
              <a:t>2</a:t>
            </a:r>
            <a:r>
              <a:rPr lang="es-ES" sz="2800" dirty="0" smtClean="0">
                <a:latin typeface="+mj-lt"/>
              </a:rPr>
              <a:t>X</a:t>
            </a:r>
            <a:r>
              <a:rPr lang="es-ES" sz="2800" baseline="-25000" dirty="0" smtClean="0">
                <a:latin typeface="+mj-lt"/>
              </a:rPr>
              <a:t>2</a:t>
            </a:r>
            <a:r>
              <a:rPr lang="es-ES" sz="2800" dirty="0">
                <a:latin typeface="+mj-lt"/>
              </a:rPr>
              <a:t> + ... + </a:t>
            </a:r>
            <a:r>
              <a:rPr lang="el-GR" sz="2800" dirty="0" smtClean="0">
                <a:latin typeface="+mj-lt"/>
              </a:rPr>
              <a:t>β</a:t>
            </a:r>
            <a:r>
              <a:rPr lang="es-ES" sz="2800" baseline="-25000" dirty="0" err="1" smtClean="0">
                <a:latin typeface="+mj-lt"/>
              </a:rPr>
              <a:t>k</a:t>
            </a:r>
            <a:r>
              <a:rPr lang="es-ES" sz="2800" dirty="0" err="1" smtClean="0">
                <a:latin typeface="+mj-lt"/>
              </a:rPr>
              <a:t>X</a:t>
            </a:r>
            <a:r>
              <a:rPr lang="es-ES" sz="2800" baseline="-25000" dirty="0" err="1" smtClean="0">
                <a:latin typeface="+mj-lt"/>
              </a:rPr>
              <a:t>k</a:t>
            </a:r>
            <a:endParaRPr lang="en-US" sz="2800" dirty="0">
              <a:latin typeface="+mj-lt"/>
            </a:endParaRPr>
          </a:p>
        </p:txBody>
      </p:sp>
      <p:pic>
        <p:nvPicPr>
          <p:cNvPr id="15366" name="Picture 6" descr="Image result for multiple linear reg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670" y="838200"/>
            <a:ext cx="5334000" cy="460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9440" y="2064604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β</a:t>
            </a:r>
            <a:r>
              <a:rPr lang="es-ES" baseline="-25000" dirty="0" smtClean="0"/>
              <a:t>i</a:t>
            </a:r>
            <a:r>
              <a:rPr lang="es-ES" dirty="0"/>
              <a:t> </a:t>
            </a:r>
            <a:r>
              <a:rPr lang="es-ES" dirty="0" smtClean="0"/>
              <a:t>&gt; 0 : Y and </a:t>
            </a:r>
            <a:r>
              <a:rPr lang="el-GR" dirty="0"/>
              <a:t>β</a:t>
            </a:r>
            <a:r>
              <a:rPr lang="es-ES" baseline="-25000" dirty="0"/>
              <a:t>i</a:t>
            </a:r>
            <a:r>
              <a:rPr lang="es-ES" dirty="0"/>
              <a:t> </a:t>
            </a:r>
            <a:r>
              <a:rPr lang="es-ES" dirty="0" smtClean="0"/>
              <a:t>are </a:t>
            </a:r>
            <a:r>
              <a:rPr lang="es-ES" dirty="0" err="1" smtClean="0"/>
              <a:t>positevely</a:t>
            </a:r>
            <a:r>
              <a:rPr lang="es-ES" dirty="0" smtClean="0"/>
              <a:t> </a:t>
            </a:r>
            <a:r>
              <a:rPr lang="es-ES" dirty="0" err="1" smtClean="0"/>
              <a:t>related</a:t>
            </a:r>
            <a:endParaRPr lang="es-ES" dirty="0" smtClean="0"/>
          </a:p>
          <a:p>
            <a:r>
              <a:rPr lang="el-GR" dirty="0"/>
              <a:t>β</a:t>
            </a:r>
            <a:r>
              <a:rPr lang="es-ES" baseline="-25000" dirty="0"/>
              <a:t>i</a:t>
            </a:r>
            <a:r>
              <a:rPr lang="es-ES" dirty="0"/>
              <a:t> </a:t>
            </a:r>
            <a:r>
              <a:rPr lang="es-ES" dirty="0" smtClean="0"/>
              <a:t>&lt; </a:t>
            </a:r>
            <a:r>
              <a:rPr lang="es-ES" dirty="0"/>
              <a:t>0 : Y and </a:t>
            </a:r>
            <a:r>
              <a:rPr lang="el-GR" dirty="0"/>
              <a:t>β</a:t>
            </a:r>
            <a:r>
              <a:rPr lang="es-ES" baseline="-25000" dirty="0"/>
              <a:t>i</a:t>
            </a:r>
            <a:r>
              <a:rPr lang="es-ES" dirty="0"/>
              <a:t> are </a:t>
            </a:r>
            <a:r>
              <a:rPr lang="es-ES" dirty="0" err="1" smtClean="0"/>
              <a:t>negatively</a:t>
            </a:r>
            <a:r>
              <a:rPr lang="es-ES" dirty="0" smtClean="0"/>
              <a:t> </a:t>
            </a:r>
            <a:r>
              <a:rPr lang="es-ES" dirty="0" err="1"/>
              <a:t>related</a:t>
            </a:r>
            <a:endParaRPr lang="en-US" dirty="0"/>
          </a:p>
        </p:txBody>
      </p:sp>
      <p:pic>
        <p:nvPicPr>
          <p:cNvPr id="15372" name="Picture 12" descr="Image result for dang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6" y="3351086"/>
            <a:ext cx="786342" cy="78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43289" y="4080808"/>
            <a:ext cx="495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unnecessary to use correlated variables as independent variables in our model. </a:t>
            </a:r>
          </a:p>
          <a:p>
            <a:r>
              <a:rPr lang="en-US" dirty="0" smtClean="0"/>
              <a:t>This can reduce the accuracy of our model and can cause </a:t>
            </a:r>
            <a:r>
              <a:rPr lang="en-US" dirty="0" err="1" smtClean="0"/>
              <a:t>ovefitting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Logistic Regression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638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1571458"/>
            <a:ext cx="4722972" cy="35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817" y="1163173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Binomial output : 1 / 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817" y="1571458"/>
            <a:ext cx="493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 : whether an email is a spam or not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3817" y="2235407"/>
                <a:ext cx="7715353" cy="791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nn-NO" dirty="0" smtClean="0">
                    <a:solidFill>
                      <a:schemeClr val="tx1"/>
                    </a:solidFill>
                    <a:latin typeface="MJXc-TeX-math-I"/>
                  </a:rPr>
                  <a:t>P</a:t>
                </a:r>
                <a:r>
                  <a:rPr lang="nn-NO" dirty="0" smtClean="0">
                    <a:solidFill>
                      <a:schemeClr val="tx1"/>
                    </a:solidFill>
                    <a:latin typeface="MJXc-TeX-main-R"/>
                  </a:rPr>
                  <a:t>(</a:t>
                </a:r>
                <a:r>
                  <a:rPr lang="nn-NO" dirty="0">
                    <a:solidFill>
                      <a:schemeClr val="tx1"/>
                    </a:solidFill>
                    <a:latin typeface="MJXc-TeX-math-I"/>
                  </a:rPr>
                  <a:t>Y</a:t>
                </a:r>
                <a:r>
                  <a:rPr lang="nn-NO" dirty="0" smtClean="0">
                    <a:solidFill>
                      <a:schemeClr val="tx1"/>
                    </a:solidFill>
                    <a:latin typeface="MJXc-TeX-main-R"/>
                  </a:rPr>
                  <a:t>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n-NO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nn-NO" dirty="0">
                            <a:solidFill>
                              <a:schemeClr val="tx1"/>
                            </a:solidFill>
                            <a:latin typeface="MJXc-TeX-main-R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nn-NO" dirty="0">
                            <a:solidFill>
                              <a:schemeClr val="tx1"/>
                            </a:solidFill>
                            <a:latin typeface="MJXc-TeX-main-R"/>
                          </a:rPr>
                          <m:t>1 + </m:t>
                        </m:r>
                        <m:r>
                          <m:rPr>
                            <m:nor/>
                          </m:rPr>
                          <a:rPr lang="nn-NO" dirty="0">
                            <a:solidFill>
                              <a:schemeClr val="tx1"/>
                            </a:solidFill>
                            <a:latin typeface="MJXc-TeX-math-I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nn-NO" dirty="0">
                            <a:solidFill>
                              <a:schemeClr val="tx1"/>
                            </a:solidFill>
                            <a:latin typeface="MJXc-TeX-main-R"/>
                          </a:rPr>
                          <m:t>( − 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MJXc-TeX-main-R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dirty="0">
                            <a:solidFill>
                              <a:schemeClr val="tx1"/>
                            </a:solidFill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s-ES" baseline="-25000" dirty="0">
                            <a:solidFill>
                              <a:schemeClr val="tx1"/>
                            </a:solidFill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nn-NO" dirty="0">
                            <a:solidFill>
                              <a:schemeClr val="tx1"/>
                            </a:solidFill>
                            <a:latin typeface="MJXc-TeX-main-R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MJXc-TeX-main-R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dirty="0">
                            <a:solidFill>
                              <a:schemeClr val="tx1"/>
                            </a:solidFill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1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nn-NO" dirty="0">
                            <a:solidFill>
                              <a:schemeClr val="tx1"/>
                            </a:solidFill>
                            <a:latin typeface="MJXc-TeX-main-R"/>
                          </a:rPr>
                          <m:t>+…+</m:t>
                        </m:r>
                        <m:r>
                          <m:rPr>
                            <m:nor/>
                          </m:rPr>
                          <a:rPr lang="el-GR" dirty="0">
                            <a:solidFill>
                              <a:schemeClr val="tx1"/>
                            </a:solidFill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chemeClr val="tx1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1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nn-NO" dirty="0">
                            <a:solidFill>
                              <a:schemeClr val="tx1"/>
                            </a:solidFill>
                            <a:latin typeface="MJXc-TeX-main-R"/>
                          </a:rPr>
                          <m:t>))</m:t>
                        </m:r>
                        <m:r>
                          <m:rPr>
                            <m:nor/>
                          </m:rPr>
                          <a:rPr lang="nn-NO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17" y="2235407"/>
                <a:ext cx="7715353" cy="791499"/>
              </a:xfrm>
              <a:prstGeom prst="rect">
                <a:avLst/>
              </a:prstGeom>
              <a:blipFill rotWithShape="0">
                <a:blip r:embed="rId3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33817" y="3381983"/>
            <a:ext cx="3871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dirty="0" smtClean="0"/>
              <a:t>Select a threshold</a:t>
            </a:r>
            <a:r>
              <a:rPr lang="en-GB" dirty="0"/>
              <a:t> </a:t>
            </a:r>
            <a:r>
              <a:rPr lang="en-GB" dirty="0" smtClean="0"/>
              <a:t>value t. </a:t>
            </a:r>
            <a:endParaRPr lang="en-GB" dirty="0"/>
          </a:p>
          <a:p>
            <a:pPr lvl="1"/>
            <a:r>
              <a:rPr lang="en-GB" dirty="0" smtClean="0"/>
              <a:t>If P(xi) &gt;= t </a:t>
            </a:r>
            <a:r>
              <a:rPr lang="en-GB" dirty="0" smtClean="0">
                <a:sym typeface="Wingdings" panose="05000000000000000000" pitchFamily="2" charset="2"/>
              </a:rPr>
              <a:t> Yi = 1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dirty="0" smtClean="0">
                <a:sym typeface="Wingdings" panose="05000000000000000000" pitchFamily="2" charset="2"/>
              </a:rPr>
              <a:t>else Yi = 0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33817" y="5131735"/>
            <a:ext cx="448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 How To choose our threshold ? </a:t>
            </a:r>
          </a:p>
        </p:txBody>
      </p:sp>
    </p:spTree>
    <p:extLst>
      <p:ext uri="{BB962C8B-B14F-4D97-AF65-F5344CB8AC3E}">
        <p14:creationId xmlns:p14="http://schemas.microsoft.com/office/powerpoint/2010/main" val="331819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6013767" y="2735961"/>
            <a:ext cx="2976245" cy="559032"/>
          </a:xfrm>
          <a:custGeom>
            <a:avLst/>
            <a:gdLst>
              <a:gd name="connsiteX0" fmla="*/ 0 w 2335546"/>
              <a:gd name="connsiteY0" fmla="*/ 0 h 370061"/>
              <a:gd name="connsiteX1" fmla="*/ 2335546 w 2335546"/>
              <a:gd name="connsiteY1" fmla="*/ 0 h 370061"/>
              <a:gd name="connsiteX2" fmla="*/ 2141431 w 2335546"/>
              <a:gd name="connsiteY2" fmla="*/ 370061 h 370061"/>
              <a:gd name="connsiteX3" fmla="*/ 370061 w 2335546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546" h="370061">
                <a:moveTo>
                  <a:pt x="0" y="0"/>
                </a:moveTo>
                <a:lnTo>
                  <a:pt x="2335546" y="0"/>
                </a:lnTo>
                <a:lnTo>
                  <a:pt x="2141431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PREDICTION METHODS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2" name="Text Placeholder 7"/>
          <p:cNvSpPr txBox="1">
            <a:spLocks/>
          </p:cNvSpPr>
          <p:nvPr/>
        </p:nvSpPr>
        <p:spPr>
          <a:xfrm>
            <a:off x="5455377" y="2208736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03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3332112" y="3251182"/>
            <a:ext cx="2609900" cy="501011"/>
          </a:xfrm>
          <a:custGeom>
            <a:avLst/>
            <a:gdLst>
              <a:gd name="connsiteX0" fmla="*/ 0 w 2270850"/>
              <a:gd name="connsiteY0" fmla="*/ 0 h 370061"/>
              <a:gd name="connsiteX1" fmla="*/ 2270850 w 2270850"/>
              <a:gd name="connsiteY1" fmla="*/ 0 h 370061"/>
              <a:gd name="connsiteX2" fmla="*/ 2033193 w 2270850"/>
              <a:gd name="connsiteY2" fmla="*/ 370061 h 370061"/>
              <a:gd name="connsiteX3" fmla="*/ 370061 w 2270850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0850" h="370061">
                <a:moveTo>
                  <a:pt x="0" y="0"/>
                </a:moveTo>
                <a:lnTo>
                  <a:pt x="2270850" y="0"/>
                </a:lnTo>
                <a:lnTo>
                  <a:pt x="2033193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REAL LIFE CASES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4" name="Text Placeholder 7"/>
          <p:cNvSpPr txBox="1">
            <a:spLocks/>
          </p:cNvSpPr>
          <p:nvPr/>
        </p:nvSpPr>
        <p:spPr>
          <a:xfrm>
            <a:off x="2711079" y="2658164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02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379412" y="3523593"/>
            <a:ext cx="2654383" cy="501011"/>
          </a:xfrm>
          <a:custGeom>
            <a:avLst/>
            <a:gdLst>
              <a:gd name="connsiteX0" fmla="*/ 11896 w 2309555"/>
              <a:gd name="connsiteY0" fmla="*/ 0 h 370061"/>
              <a:gd name="connsiteX1" fmla="*/ 2309555 w 2309555"/>
              <a:gd name="connsiteY1" fmla="*/ 0 h 370061"/>
              <a:gd name="connsiteX2" fmla="*/ 2071898 w 2309555"/>
              <a:gd name="connsiteY2" fmla="*/ 370061 h 370061"/>
              <a:gd name="connsiteX3" fmla="*/ 351536 w 2309555"/>
              <a:gd name="connsiteY3" fmla="*/ 370061 h 370061"/>
              <a:gd name="connsiteX4" fmla="*/ 0 w 2309555"/>
              <a:gd name="connsiteY4" fmla="*/ 18525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555" h="370061">
                <a:moveTo>
                  <a:pt x="11896" y="0"/>
                </a:moveTo>
                <a:lnTo>
                  <a:pt x="2309555" y="0"/>
                </a:lnTo>
                <a:lnTo>
                  <a:pt x="2071898" y="370061"/>
                </a:lnTo>
                <a:lnTo>
                  <a:pt x="351536" y="370061"/>
                </a:lnTo>
                <a:lnTo>
                  <a:pt x="0" y="185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DATA SCIENCE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6" name="Text Placeholder 7"/>
          <p:cNvSpPr txBox="1">
            <a:spLocks/>
          </p:cNvSpPr>
          <p:nvPr/>
        </p:nvSpPr>
        <p:spPr>
          <a:xfrm>
            <a:off x="-145988" y="2967258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01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227012" y="3410460"/>
            <a:ext cx="1272175" cy="132506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89862" y="3121566"/>
            <a:ext cx="1609406" cy="16763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894831" y="2598385"/>
            <a:ext cx="2000360" cy="208352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1446212" y="4546389"/>
            <a:ext cx="250029" cy="294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4646612" y="4546389"/>
            <a:ext cx="250029" cy="2945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831773" y="4546389"/>
            <a:ext cx="250029" cy="2945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836461" y="4176051"/>
            <a:ext cx="642733" cy="409027"/>
            <a:chOff x="2365579" y="3974689"/>
            <a:chExt cx="559236" cy="302118"/>
          </a:xfrm>
        </p:grpSpPr>
        <p:grpSp>
          <p:nvGrpSpPr>
            <p:cNvPr id="100" name="Group 99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solidFill>
              <a:schemeClr val="bg1">
                <a:lumMod val="65000"/>
              </a:schemeClr>
            </a:solidFill>
          </p:grpSpPr>
          <p:sp>
            <p:nvSpPr>
              <p:cNvPr id="102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3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4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5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6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7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8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9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0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2573056" y="4014923"/>
              <a:ext cx="351759" cy="221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15’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370083" y="3784731"/>
            <a:ext cx="857973" cy="541692"/>
            <a:chOff x="2365579" y="3925693"/>
            <a:chExt cx="746515" cy="400108"/>
          </a:xfrm>
        </p:grpSpPr>
        <p:grpSp>
          <p:nvGrpSpPr>
            <p:cNvPr id="112" name="Group 111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solidFill>
              <a:schemeClr val="bg1">
                <a:lumMod val="65000"/>
              </a:schemeClr>
            </a:solidFill>
          </p:grpSpPr>
          <p:sp>
            <p:nvSpPr>
              <p:cNvPr id="114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5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6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7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8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9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0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1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2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2573056" y="3925693"/>
              <a:ext cx="539038" cy="4001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50000"/>
                    </a:schemeClr>
                  </a:solidFill>
                </a:rPr>
                <a:t>15’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0316663" y="3041949"/>
            <a:ext cx="554566" cy="409027"/>
            <a:chOff x="2365579" y="3974689"/>
            <a:chExt cx="482523" cy="302118"/>
          </a:xfrm>
        </p:grpSpPr>
        <p:grpSp>
          <p:nvGrpSpPr>
            <p:cNvPr id="124" name="Group 123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solidFill>
              <a:schemeClr val="bg1">
                <a:lumMod val="65000"/>
              </a:schemeClr>
            </a:solidFill>
          </p:grpSpPr>
          <p:sp>
            <p:nvSpPr>
              <p:cNvPr id="126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7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8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9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0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1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2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4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2573056" y="4014923"/>
              <a:ext cx="275046" cy="221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427274" y="4546389"/>
            <a:ext cx="250029" cy="29452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7207268" y="3445335"/>
            <a:ext cx="642733" cy="409027"/>
            <a:chOff x="2365579" y="3974689"/>
            <a:chExt cx="559236" cy="302118"/>
          </a:xfrm>
        </p:grpSpPr>
        <p:grpSp>
          <p:nvGrpSpPr>
            <p:cNvPr id="145" name="Group 144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solidFill>
              <a:schemeClr val="bg1">
                <a:lumMod val="65000"/>
              </a:schemeClr>
            </a:solidFill>
          </p:grpSpPr>
          <p:sp>
            <p:nvSpPr>
              <p:cNvPr id="147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8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9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0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1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2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3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4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5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2573056" y="4014923"/>
              <a:ext cx="351759" cy="221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25’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156" name="Straight Connector 155"/>
          <p:cNvCxnSpPr/>
          <p:nvPr/>
        </p:nvCxnSpPr>
        <p:spPr>
          <a:xfrm>
            <a:off x="8990012" y="2115060"/>
            <a:ext cx="2437262" cy="25908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reeform 158"/>
          <p:cNvSpPr/>
          <p:nvPr/>
        </p:nvSpPr>
        <p:spPr>
          <a:xfrm>
            <a:off x="9142412" y="2304393"/>
            <a:ext cx="2976245" cy="559032"/>
          </a:xfrm>
          <a:custGeom>
            <a:avLst/>
            <a:gdLst>
              <a:gd name="connsiteX0" fmla="*/ 0 w 2335546"/>
              <a:gd name="connsiteY0" fmla="*/ 0 h 370061"/>
              <a:gd name="connsiteX1" fmla="*/ 2335546 w 2335546"/>
              <a:gd name="connsiteY1" fmla="*/ 0 h 370061"/>
              <a:gd name="connsiteX2" fmla="*/ 2141431 w 2335546"/>
              <a:gd name="connsiteY2" fmla="*/ 370061 h 370061"/>
              <a:gd name="connsiteX3" fmla="*/ 370061 w 2335546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546" h="370061">
                <a:moveTo>
                  <a:pt x="0" y="0"/>
                </a:moveTo>
                <a:lnTo>
                  <a:pt x="2335546" y="0"/>
                </a:lnTo>
                <a:lnTo>
                  <a:pt x="2141431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R - RSTUDIO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0" name="Text Placeholder 7"/>
          <p:cNvSpPr txBox="1">
            <a:spLocks/>
          </p:cNvSpPr>
          <p:nvPr/>
        </p:nvSpPr>
        <p:spPr>
          <a:xfrm>
            <a:off x="8833502" y="1676400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04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64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69453"/>
              </p:ext>
            </p:extLst>
          </p:nvPr>
        </p:nvGraphicFramePr>
        <p:xfrm>
          <a:off x="1827212" y="1143000"/>
          <a:ext cx="8125725" cy="2514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08575"/>
                <a:gridCol w="2708575"/>
                <a:gridCol w="2708575"/>
              </a:tblGrid>
              <a:tr h="838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Value is</a:t>
                      </a:r>
                      <a:r>
                        <a:rPr lang="en-US" baseline="0" dirty="0" smtClean="0"/>
                        <a:t>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Value is</a:t>
                      </a:r>
                      <a:r>
                        <a:rPr lang="en-US" baseline="0" dirty="0" smtClean="0"/>
                        <a:t> True</a:t>
                      </a:r>
                      <a:endParaRPr lang="en-US" dirty="0"/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</a:t>
                      </a:r>
                      <a:r>
                        <a:rPr lang="en-US" baseline="0" dirty="0" smtClean="0"/>
                        <a:t> Value is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TN (True Negative)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FP ( False</a:t>
                      </a:r>
                      <a:r>
                        <a:rPr lang="en-US" baseline="0" dirty="0" smtClean="0"/>
                        <a:t> Positive)</a:t>
                      </a:r>
                      <a:endParaRPr lang="en-US" dirty="0" smtClean="0"/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Actual</a:t>
                      </a:r>
                      <a:r>
                        <a:rPr lang="en-US" baseline="0" dirty="0" smtClean="0"/>
                        <a:t> Value is</a:t>
                      </a:r>
                    </a:p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 TRUE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FN ( False Negative)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TP ( True Positive)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00742" y="4019594"/>
            <a:ext cx="105866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Accuracy = ( TN+TP ) / (TN+TP+FN+FP</a:t>
            </a:r>
            <a:r>
              <a:rPr lang="en-US" dirty="0" smtClean="0"/>
              <a:t>)</a:t>
            </a:r>
            <a:endParaRPr lang="en-GB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 smtClean="0"/>
              <a:t>Sensitivity</a:t>
            </a:r>
            <a:r>
              <a:rPr lang="en-GB" dirty="0"/>
              <a:t> = TP/(TP + </a:t>
            </a:r>
            <a:r>
              <a:rPr lang="en-GB" dirty="0" smtClean="0"/>
              <a:t>FN) [</a:t>
            </a:r>
            <a:r>
              <a:rPr lang="en-GB" dirty="0"/>
              <a:t>When it’s actually yes, how often does it predict yes?</a:t>
            </a:r>
            <a:r>
              <a:rPr lang="en-GB" dirty="0" smtClean="0"/>
              <a:t>]</a:t>
            </a:r>
            <a:endParaRPr lang="en-GB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Specificity = TN/(TN + FP)  </a:t>
            </a:r>
            <a:r>
              <a:rPr lang="en-GB" dirty="0" smtClean="0"/>
              <a:t>[</a:t>
            </a:r>
            <a:r>
              <a:rPr lang="en-GB" dirty="0"/>
              <a:t>When it’s actually no, how often does it predict no??</a:t>
            </a:r>
            <a:r>
              <a:rPr lang="en-GB" dirty="0" smtClean="0"/>
              <a:t>]</a:t>
            </a:r>
            <a:endParaRPr lang="en-GB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Threshold’s choice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7414" name="Picture 6" descr="Image result for i have an idea clipar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4267200"/>
            <a:ext cx="887254" cy="105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1412" y="1219200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Sensitivity</a:t>
            </a:r>
            <a:endParaRPr lang="en-US" sz="3600" dirty="0"/>
          </a:p>
        </p:txBody>
      </p:sp>
      <p:pic>
        <p:nvPicPr>
          <p:cNvPr id="17418" name="Picture 10" descr="Image result for balance cli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84" y="1489806"/>
            <a:ext cx="5174945" cy="2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64714" y="1219200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Specificity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1511352" y="4793240"/>
            <a:ext cx="7299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 want high Specificity , thus I will go with a high </a:t>
            </a:r>
            <a:r>
              <a:rPr lang="en-US" dirty="0" err="1" smtClean="0"/>
              <a:t>treshold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420" name="Picture 1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4" y="5319280"/>
            <a:ext cx="942842" cy="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89418" y="5624080"/>
            <a:ext cx="7060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 want high Sensitivity, thus I will go with a low </a:t>
            </a:r>
            <a:r>
              <a:rPr lang="en-US" dirty="0" err="1" smtClean="0"/>
              <a:t>treshold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422" name="Picture 14" descr="Image result for roc cur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34" y="355176"/>
            <a:ext cx="4167457" cy="348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84558" y="3875554"/>
            <a:ext cx="4016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 : Area under the curve</a:t>
            </a:r>
          </a:p>
          <a:p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smtClean="0">
                <a:sym typeface="Wingdings" panose="05000000000000000000" pitchFamily="2" charset="2"/>
              </a:rPr>
              <a:t>  Predictions are good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228012" y="4267200"/>
            <a:ext cx="152400" cy="41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413039" y="4277091"/>
            <a:ext cx="152400" cy="41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583257" y="4269578"/>
            <a:ext cx="152400" cy="41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188380" y="270481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 smtClean="0"/>
              <a:t>t=1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32439" y="45720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 smtClean="0"/>
              <a:t>t=0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44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and regression trees CART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8438" name="Picture 6" descr="Image result for boy face clipar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71" y="2262073"/>
            <a:ext cx="1295432" cy="1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303" y="2348372"/>
            <a:ext cx="1147818" cy="95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Image result for grandpa face clipar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33" y="3453226"/>
            <a:ext cx="974871" cy="9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Image result for grandpa face clipar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" t="4419" r="-2776" b="17438"/>
          <a:stretch/>
        </p:blipFill>
        <p:spPr bwMode="auto">
          <a:xfrm flipH="1">
            <a:off x="2672212" y="3539655"/>
            <a:ext cx="1111242" cy="88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25" y="4226539"/>
            <a:ext cx="1337756" cy="93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8012" y="138552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 A GAMER ?</a:t>
            </a:r>
            <a:endParaRPr lang="en-US" sz="3200" dirty="0"/>
          </a:p>
        </p:txBody>
      </p:sp>
      <p:sp>
        <p:nvSpPr>
          <p:cNvPr id="9" name="Striped Right Arrow 8"/>
          <p:cNvSpPr/>
          <p:nvPr/>
        </p:nvSpPr>
        <p:spPr>
          <a:xfrm>
            <a:off x="4467813" y="3252082"/>
            <a:ext cx="2379400" cy="57514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77188" y="1184044"/>
            <a:ext cx="1964716" cy="7971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 Human ?</a:t>
            </a:r>
          </a:p>
        </p:txBody>
      </p:sp>
      <p:cxnSp>
        <p:nvCxnSpPr>
          <p:cNvPr id="12" name="Straight Connector 11"/>
          <p:cNvCxnSpPr>
            <a:stCxn id="10" idx="3"/>
          </p:cNvCxnSpPr>
          <p:nvPr/>
        </p:nvCxnSpPr>
        <p:spPr>
          <a:xfrm flipH="1">
            <a:off x="8549686" y="1864459"/>
            <a:ext cx="415228" cy="76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275063" y="1871507"/>
            <a:ext cx="661458" cy="795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485294" y="2591380"/>
            <a:ext cx="1731429" cy="7971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Age&lt;20 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7341040" y="3233779"/>
            <a:ext cx="381064" cy="76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990012" y="3200400"/>
            <a:ext cx="381064" cy="76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51812" y="1866042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005692" y="347899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620433" y="1800408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39129" y="3252082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" name="Oval 30"/>
          <p:cNvSpPr/>
          <p:nvPr/>
        </p:nvSpPr>
        <p:spPr>
          <a:xfrm>
            <a:off x="10590212" y="2514600"/>
            <a:ext cx="1420839" cy="122013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2" name="Picture 14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904" y="2653152"/>
            <a:ext cx="1337756" cy="93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/>
          <p:cNvSpPr/>
          <p:nvPr/>
        </p:nvSpPr>
        <p:spPr>
          <a:xfrm>
            <a:off x="8930750" y="3921253"/>
            <a:ext cx="1457531" cy="135477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4" name="Picture 12" descr="Image result for grandpa face clipar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" t="4419" r="-2776" b="17438"/>
          <a:stretch/>
        </p:blipFill>
        <p:spPr bwMode="auto">
          <a:xfrm flipH="1">
            <a:off x="9036410" y="4399727"/>
            <a:ext cx="669332" cy="53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grandpa face clipart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176" y="4357532"/>
            <a:ext cx="577328" cy="5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36"/>
          <p:cNvSpPr/>
          <p:nvPr/>
        </p:nvSpPr>
        <p:spPr>
          <a:xfrm>
            <a:off x="6276914" y="4013275"/>
            <a:ext cx="1731429" cy="7971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 Male?</a:t>
            </a:r>
          </a:p>
        </p:txBody>
      </p:sp>
      <p:cxnSp>
        <p:nvCxnSpPr>
          <p:cNvPr id="19" name="Straight Connector 18"/>
          <p:cNvCxnSpPr>
            <a:stCxn id="37" idx="3"/>
          </p:cNvCxnSpPr>
          <p:nvPr/>
        </p:nvCxnSpPr>
        <p:spPr>
          <a:xfrm flipH="1">
            <a:off x="6094412" y="4693690"/>
            <a:ext cx="436064" cy="582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591893" y="4748691"/>
            <a:ext cx="459752" cy="589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15521" y="4676714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816624" y="4763363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4" name="Oval 43"/>
          <p:cNvSpPr/>
          <p:nvPr/>
        </p:nvSpPr>
        <p:spPr>
          <a:xfrm>
            <a:off x="7837916" y="5225028"/>
            <a:ext cx="1044479" cy="105798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5589721" y="5201276"/>
            <a:ext cx="1044479" cy="105798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6" name="Picture 6" descr="Image result for boy face clipart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21" y="5244296"/>
            <a:ext cx="1042891" cy="9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42" y="5359466"/>
            <a:ext cx="778626" cy="64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69" y="279519"/>
            <a:ext cx="10969943" cy="711081"/>
          </a:xfrm>
        </p:spPr>
        <p:txBody>
          <a:bodyPr>
            <a:normAutofit/>
          </a:bodyPr>
          <a:lstStyle/>
          <a:p>
            <a:r>
              <a:rPr lang="en-US" dirty="0" smtClean="0"/>
              <a:t>Splits in CART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522412" y="914400"/>
            <a:ext cx="0" cy="4876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522412" y="3124200"/>
            <a:ext cx="8305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522412" y="4038600"/>
            <a:ext cx="8305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522412" y="4953000"/>
            <a:ext cx="8305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522412" y="5791200"/>
            <a:ext cx="8305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-298347" y="3188638"/>
            <a:ext cx="201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Independent 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66057" y="5867400"/>
            <a:ext cx="201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Independent 1</a:t>
            </a:r>
            <a:endParaRPr lang="en-US" dirty="0"/>
          </a:p>
        </p:txBody>
      </p:sp>
      <p:sp>
        <p:nvSpPr>
          <p:cNvPr id="22" name="Diamond 21"/>
          <p:cNvSpPr/>
          <p:nvPr/>
        </p:nvSpPr>
        <p:spPr>
          <a:xfrm>
            <a:off x="7313612" y="3816039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/>
          <p:cNvSpPr/>
          <p:nvPr/>
        </p:nvSpPr>
        <p:spPr>
          <a:xfrm>
            <a:off x="3274033" y="3625849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25990" y="2241645"/>
            <a:ext cx="8305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522412" y="1295400"/>
            <a:ext cx="8305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Diamond 25"/>
          <p:cNvSpPr/>
          <p:nvPr/>
        </p:nvSpPr>
        <p:spPr>
          <a:xfrm>
            <a:off x="4036033" y="2343266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/>
          <p:cNvSpPr/>
          <p:nvPr/>
        </p:nvSpPr>
        <p:spPr>
          <a:xfrm>
            <a:off x="2160883" y="3165235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2999904" y="2513033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/>
          <p:cNvSpPr/>
          <p:nvPr/>
        </p:nvSpPr>
        <p:spPr>
          <a:xfrm>
            <a:off x="3883633" y="4235449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/>
          <p:cNvSpPr/>
          <p:nvPr/>
        </p:nvSpPr>
        <p:spPr>
          <a:xfrm>
            <a:off x="4494212" y="5025666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4994254" y="3352800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/>
          <p:cNvSpPr/>
          <p:nvPr/>
        </p:nvSpPr>
        <p:spPr>
          <a:xfrm>
            <a:off x="4722812" y="3832345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/>
          <p:cNvSpPr/>
          <p:nvPr/>
        </p:nvSpPr>
        <p:spPr>
          <a:xfrm>
            <a:off x="6094412" y="2892457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mond 33"/>
          <p:cNvSpPr/>
          <p:nvPr/>
        </p:nvSpPr>
        <p:spPr>
          <a:xfrm>
            <a:off x="3050175" y="4083049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iamond 34"/>
          <p:cNvSpPr/>
          <p:nvPr/>
        </p:nvSpPr>
        <p:spPr>
          <a:xfrm>
            <a:off x="3490967" y="5092461"/>
            <a:ext cx="100542" cy="13358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591509" y="1788880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971515" y="3426844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232682" y="2308273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429694" y="1983670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847206" y="2552987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805322" y="2513033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011882" y="1739997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51612" y="1096478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694612" y="2339332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529552" y="4094425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735341" y="3828292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294812" y="2955319"/>
            <a:ext cx="165060" cy="14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65212" y="47244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83739" y="381007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98175" y="284147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65212" y="198367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98174" y="104432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036033" y="533400"/>
            <a:ext cx="0" cy="525780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036033" y="2694441"/>
            <a:ext cx="5792178" cy="27287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232682" y="53340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Split 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0107675" y="2430792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Split 2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7493513" y="2721728"/>
            <a:ext cx="9984" cy="3069472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299286" y="574863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Split 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7212" y="1505985"/>
            <a:ext cx="1640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 RED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956660" y="1465681"/>
            <a:ext cx="177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 BLUE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236101" y="4254591"/>
            <a:ext cx="1640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 RED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116665" y="4254942"/>
            <a:ext cx="177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 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8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  <p:bldP spid="10" grpId="0"/>
      <p:bldP spid="59" grpId="0"/>
      <p:bldP spid="60" grpId="0"/>
      <p:bldP spid="6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Splits in CART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676400"/>
            <a:ext cx="5541157" cy="4267200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7621738" y="1055782"/>
            <a:ext cx="1447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&lt; 60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142412" y="2057400"/>
            <a:ext cx="1447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 &lt; 20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10509012" y="3328135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7956758" y="3328135"/>
            <a:ext cx="1447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X&lt;85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9294812" y="4850383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856612" y="4844626"/>
            <a:ext cx="14478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173938" y="2057400"/>
            <a:ext cx="14478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9070789" y="1472278"/>
            <a:ext cx="605023" cy="585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6959423" y="1452989"/>
            <a:ext cx="626504" cy="62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5" idx="2"/>
            <a:endCxn id="67" idx="0"/>
          </p:cNvCxnSpPr>
          <p:nvPr/>
        </p:nvCxnSpPr>
        <p:spPr>
          <a:xfrm flipH="1">
            <a:off x="8680658" y="2743200"/>
            <a:ext cx="1185654" cy="584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66" idx="0"/>
          </p:cNvCxnSpPr>
          <p:nvPr/>
        </p:nvCxnSpPr>
        <p:spPr>
          <a:xfrm>
            <a:off x="9906464" y="2743200"/>
            <a:ext cx="1326448" cy="584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69" idx="0"/>
          </p:cNvCxnSpPr>
          <p:nvPr/>
        </p:nvCxnSpPr>
        <p:spPr>
          <a:xfrm flipH="1">
            <a:off x="7580512" y="4013935"/>
            <a:ext cx="1127900" cy="83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8" idx="0"/>
          </p:cNvCxnSpPr>
          <p:nvPr/>
        </p:nvCxnSpPr>
        <p:spPr>
          <a:xfrm>
            <a:off x="8694535" y="4030215"/>
            <a:ext cx="1324177" cy="820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81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are curious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9012" y="1295400"/>
            <a:ext cx="1917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Optimal Trees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24310" y="1219200"/>
            <a:ext cx="20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pic>
        <p:nvPicPr>
          <p:cNvPr id="19458" name="Picture 2" descr="Image result for optimal trees spli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733319"/>
            <a:ext cx="3886200" cy="36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H="1">
            <a:off x="1598612" y="2504664"/>
            <a:ext cx="1852163" cy="2524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6250" y="3048000"/>
            <a:ext cx="22625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60" name="Picture 4" descr="Image result for Random fores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102" y="2023672"/>
            <a:ext cx="5966911" cy="33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9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6013767" y="2735961"/>
            <a:ext cx="2976245" cy="559032"/>
          </a:xfrm>
          <a:custGeom>
            <a:avLst/>
            <a:gdLst>
              <a:gd name="connsiteX0" fmla="*/ 0 w 2335546"/>
              <a:gd name="connsiteY0" fmla="*/ 0 h 370061"/>
              <a:gd name="connsiteX1" fmla="*/ 2335546 w 2335546"/>
              <a:gd name="connsiteY1" fmla="*/ 0 h 370061"/>
              <a:gd name="connsiteX2" fmla="*/ 2141431 w 2335546"/>
              <a:gd name="connsiteY2" fmla="*/ 370061 h 370061"/>
              <a:gd name="connsiteX3" fmla="*/ 370061 w 2335546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546" h="370061">
                <a:moveTo>
                  <a:pt x="0" y="0"/>
                </a:moveTo>
                <a:lnTo>
                  <a:pt x="2335546" y="0"/>
                </a:lnTo>
                <a:lnTo>
                  <a:pt x="2141431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PREDICTION METHODS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2" name="Text Placeholder 7"/>
          <p:cNvSpPr txBox="1">
            <a:spLocks/>
          </p:cNvSpPr>
          <p:nvPr/>
        </p:nvSpPr>
        <p:spPr>
          <a:xfrm>
            <a:off x="5455377" y="2208736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03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3332112" y="3251182"/>
            <a:ext cx="2609900" cy="501011"/>
          </a:xfrm>
          <a:custGeom>
            <a:avLst/>
            <a:gdLst>
              <a:gd name="connsiteX0" fmla="*/ 0 w 2270850"/>
              <a:gd name="connsiteY0" fmla="*/ 0 h 370061"/>
              <a:gd name="connsiteX1" fmla="*/ 2270850 w 2270850"/>
              <a:gd name="connsiteY1" fmla="*/ 0 h 370061"/>
              <a:gd name="connsiteX2" fmla="*/ 2033193 w 2270850"/>
              <a:gd name="connsiteY2" fmla="*/ 370061 h 370061"/>
              <a:gd name="connsiteX3" fmla="*/ 370061 w 2270850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0850" h="370061">
                <a:moveTo>
                  <a:pt x="0" y="0"/>
                </a:moveTo>
                <a:lnTo>
                  <a:pt x="2270850" y="0"/>
                </a:lnTo>
                <a:lnTo>
                  <a:pt x="2033193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REAL LIFE CASES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4" name="Text Placeholder 7"/>
          <p:cNvSpPr txBox="1">
            <a:spLocks/>
          </p:cNvSpPr>
          <p:nvPr/>
        </p:nvSpPr>
        <p:spPr>
          <a:xfrm>
            <a:off x="2711079" y="2658164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02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379412" y="3523593"/>
            <a:ext cx="2654383" cy="501011"/>
          </a:xfrm>
          <a:custGeom>
            <a:avLst/>
            <a:gdLst>
              <a:gd name="connsiteX0" fmla="*/ 11896 w 2309555"/>
              <a:gd name="connsiteY0" fmla="*/ 0 h 370061"/>
              <a:gd name="connsiteX1" fmla="*/ 2309555 w 2309555"/>
              <a:gd name="connsiteY1" fmla="*/ 0 h 370061"/>
              <a:gd name="connsiteX2" fmla="*/ 2071898 w 2309555"/>
              <a:gd name="connsiteY2" fmla="*/ 370061 h 370061"/>
              <a:gd name="connsiteX3" fmla="*/ 351536 w 2309555"/>
              <a:gd name="connsiteY3" fmla="*/ 370061 h 370061"/>
              <a:gd name="connsiteX4" fmla="*/ 0 w 2309555"/>
              <a:gd name="connsiteY4" fmla="*/ 18525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555" h="370061">
                <a:moveTo>
                  <a:pt x="11896" y="0"/>
                </a:moveTo>
                <a:lnTo>
                  <a:pt x="2309555" y="0"/>
                </a:lnTo>
                <a:lnTo>
                  <a:pt x="2071898" y="370061"/>
                </a:lnTo>
                <a:lnTo>
                  <a:pt x="351536" y="370061"/>
                </a:lnTo>
                <a:lnTo>
                  <a:pt x="0" y="18525"/>
                </a:lnTo>
                <a:close/>
              </a:path>
            </a:pathLst>
          </a:cu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DATA SCIENCE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6" name="Text Placeholder 7"/>
          <p:cNvSpPr txBox="1">
            <a:spLocks/>
          </p:cNvSpPr>
          <p:nvPr/>
        </p:nvSpPr>
        <p:spPr>
          <a:xfrm>
            <a:off x="-145988" y="2967258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01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227012" y="3410460"/>
            <a:ext cx="1272175" cy="13250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89862" y="3121566"/>
            <a:ext cx="1609406" cy="167631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894831" y="2598385"/>
            <a:ext cx="2000360" cy="208352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1446212" y="4546389"/>
            <a:ext cx="250029" cy="294529"/>
          </a:xfrm>
          <a:prstGeom prst="ellipse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4646612" y="4546389"/>
            <a:ext cx="250029" cy="294529"/>
          </a:xfrm>
          <a:prstGeom prst="ellipse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831773" y="4546389"/>
            <a:ext cx="250029" cy="294529"/>
          </a:xfrm>
          <a:prstGeom prst="ellipse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836461" y="4176051"/>
            <a:ext cx="642733" cy="409027"/>
            <a:chOff x="2365579" y="3974689"/>
            <a:chExt cx="559236" cy="302118"/>
          </a:xfrm>
          <a:solidFill>
            <a:schemeClr val="accent4">
              <a:alpha val="23000"/>
            </a:schemeClr>
          </a:solidFill>
        </p:grpSpPr>
        <p:grpSp>
          <p:nvGrpSpPr>
            <p:cNvPr id="100" name="Group 99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02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3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4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5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6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7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8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9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0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2573056" y="4014923"/>
              <a:ext cx="351759" cy="22164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15’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370083" y="3784731"/>
            <a:ext cx="857973" cy="541692"/>
            <a:chOff x="2365579" y="3925693"/>
            <a:chExt cx="746515" cy="400108"/>
          </a:xfrm>
          <a:solidFill>
            <a:schemeClr val="accent4">
              <a:alpha val="23000"/>
            </a:schemeClr>
          </a:solidFill>
        </p:grpSpPr>
        <p:grpSp>
          <p:nvGrpSpPr>
            <p:cNvPr id="112" name="Group 111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14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5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6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7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8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9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0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1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2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2573056" y="3925693"/>
              <a:ext cx="539038" cy="40010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50000"/>
                    </a:schemeClr>
                  </a:solidFill>
                </a:rPr>
                <a:t>15’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0316663" y="3041949"/>
            <a:ext cx="554566" cy="409027"/>
            <a:chOff x="2365579" y="3974689"/>
            <a:chExt cx="482523" cy="302118"/>
          </a:xfrm>
        </p:grpSpPr>
        <p:grpSp>
          <p:nvGrpSpPr>
            <p:cNvPr id="124" name="Group 123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solidFill>
              <a:schemeClr val="bg1">
                <a:lumMod val="65000"/>
              </a:schemeClr>
            </a:solidFill>
          </p:grpSpPr>
          <p:sp>
            <p:nvSpPr>
              <p:cNvPr id="126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7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8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9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0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1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2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4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2573056" y="4014923"/>
              <a:ext cx="275046" cy="221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427274" y="4546389"/>
            <a:ext cx="250029" cy="29452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7207268" y="3445335"/>
            <a:ext cx="642733" cy="409027"/>
            <a:chOff x="2365579" y="3974689"/>
            <a:chExt cx="559236" cy="302118"/>
          </a:xfrm>
          <a:solidFill>
            <a:schemeClr val="accent4">
              <a:alpha val="23000"/>
            </a:schemeClr>
          </a:solidFill>
        </p:grpSpPr>
        <p:grpSp>
          <p:nvGrpSpPr>
            <p:cNvPr id="145" name="Group 144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47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8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9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0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1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2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3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4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5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2573056" y="4014923"/>
              <a:ext cx="351759" cy="22164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25’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156" name="Straight Connector 155"/>
          <p:cNvCxnSpPr/>
          <p:nvPr/>
        </p:nvCxnSpPr>
        <p:spPr>
          <a:xfrm>
            <a:off x="8990012" y="2115060"/>
            <a:ext cx="2437262" cy="25908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reeform 158"/>
          <p:cNvSpPr/>
          <p:nvPr/>
        </p:nvSpPr>
        <p:spPr>
          <a:xfrm>
            <a:off x="9142412" y="2304393"/>
            <a:ext cx="2976245" cy="559032"/>
          </a:xfrm>
          <a:custGeom>
            <a:avLst/>
            <a:gdLst>
              <a:gd name="connsiteX0" fmla="*/ 0 w 2335546"/>
              <a:gd name="connsiteY0" fmla="*/ 0 h 370061"/>
              <a:gd name="connsiteX1" fmla="*/ 2335546 w 2335546"/>
              <a:gd name="connsiteY1" fmla="*/ 0 h 370061"/>
              <a:gd name="connsiteX2" fmla="*/ 2141431 w 2335546"/>
              <a:gd name="connsiteY2" fmla="*/ 370061 h 370061"/>
              <a:gd name="connsiteX3" fmla="*/ 370061 w 2335546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546" h="370061">
                <a:moveTo>
                  <a:pt x="0" y="0"/>
                </a:moveTo>
                <a:lnTo>
                  <a:pt x="2335546" y="0"/>
                </a:lnTo>
                <a:lnTo>
                  <a:pt x="2141431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R - RSTUDIO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0" name="Text Placeholder 7"/>
          <p:cNvSpPr txBox="1">
            <a:spLocks/>
          </p:cNvSpPr>
          <p:nvPr/>
        </p:nvSpPr>
        <p:spPr>
          <a:xfrm>
            <a:off x="8833502" y="1676400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04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240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050" name="Picture 2" descr="Image result for R langu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1" y="1233721"/>
            <a:ext cx="5639182" cy="436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13612" y="914400"/>
            <a:ext cx="3065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Programming language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3612" y="1778352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for statistical computing and graphics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3612" y="3005594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Created in the University of Auckland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13612" y="4074837"/>
            <a:ext cx="3808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Named after the first names of the 2 R authors Ross Ihaka and Robert Gentleman</a:t>
            </a:r>
          </a:p>
          <a:p>
            <a:endParaRPr lang="en-US" dirty="0" smtClean="0">
              <a:latin typeface="+mj-lt"/>
            </a:endParaRPr>
          </a:p>
        </p:txBody>
      </p:sp>
      <p:pic>
        <p:nvPicPr>
          <p:cNvPr id="13" name="Picture 2" descr="Image result for R langu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1025094"/>
            <a:ext cx="310087" cy="24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R langu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62" y="1898273"/>
            <a:ext cx="310087" cy="24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R langu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826" y="3135559"/>
            <a:ext cx="310087" cy="24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R langu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61" y="4216751"/>
            <a:ext cx="310087" cy="24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R langu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1" y="5576355"/>
            <a:ext cx="310087" cy="24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313612" y="5481935"/>
            <a:ext cx="4799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has more than 10,000 packages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309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Advantages of 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074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2" y="381000"/>
            <a:ext cx="6172200" cy="594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9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studi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8" name="Picture 4" descr="Image result for rstudi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90" y="1750271"/>
            <a:ext cx="258761" cy="2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4833" y="1630262"/>
            <a:ext cx="294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 and Open Source</a:t>
            </a:r>
            <a:endParaRPr lang="en-US" dirty="0"/>
          </a:p>
        </p:txBody>
      </p:sp>
      <p:pic>
        <p:nvPicPr>
          <p:cNvPr id="11" name="Picture 4" descr="Image result for rstudi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286" y="2685220"/>
            <a:ext cx="258761" cy="2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24833" y="3567093"/>
            <a:ext cx="4508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Integrated development environment for R</a:t>
            </a:r>
            <a:endParaRPr lang="en-US" dirty="0"/>
          </a:p>
        </p:txBody>
      </p:sp>
      <p:pic>
        <p:nvPicPr>
          <p:cNvPr id="13" name="Picture 4" descr="Image result for rstudi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091" y="3699754"/>
            <a:ext cx="258761" cy="2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24833" y="2583767"/>
            <a:ext cx="2781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Founded by</a:t>
            </a:r>
            <a:r>
              <a:rPr lang="en-GB" dirty="0"/>
              <a:t> </a:t>
            </a:r>
            <a:r>
              <a:rPr lang="en-GB" dirty="0" smtClean="0"/>
              <a:t>JJ </a:t>
            </a:r>
            <a:r>
              <a:rPr lang="en-GB" dirty="0" err="1" smtClean="0"/>
              <a:t>Allaire</a:t>
            </a:r>
            <a:endParaRPr lang="en-US" dirty="0"/>
          </a:p>
        </p:txBody>
      </p:sp>
      <p:pic>
        <p:nvPicPr>
          <p:cNvPr id="16" name="Picture 4" descr="Image result for rstudi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60" y="4769291"/>
            <a:ext cx="258761" cy="2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624833" y="4659576"/>
            <a:ext cx="1905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 years </a:t>
            </a:r>
            <a:r>
              <a:rPr lang="en-GB" dirty="0" smtClean="0"/>
              <a:t>of 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6013767" y="2735961"/>
            <a:ext cx="2976245" cy="559032"/>
          </a:xfrm>
          <a:custGeom>
            <a:avLst/>
            <a:gdLst>
              <a:gd name="connsiteX0" fmla="*/ 0 w 2335546"/>
              <a:gd name="connsiteY0" fmla="*/ 0 h 370061"/>
              <a:gd name="connsiteX1" fmla="*/ 2335546 w 2335546"/>
              <a:gd name="connsiteY1" fmla="*/ 0 h 370061"/>
              <a:gd name="connsiteX2" fmla="*/ 2141431 w 2335546"/>
              <a:gd name="connsiteY2" fmla="*/ 370061 h 370061"/>
              <a:gd name="connsiteX3" fmla="*/ 370061 w 2335546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546" h="370061">
                <a:moveTo>
                  <a:pt x="0" y="0"/>
                </a:moveTo>
                <a:lnTo>
                  <a:pt x="2335546" y="0"/>
                </a:lnTo>
                <a:lnTo>
                  <a:pt x="2141431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PREDICTION METHODS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2" name="Text Placeholder 7"/>
          <p:cNvSpPr txBox="1">
            <a:spLocks/>
          </p:cNvSpPr>
          <p:nvPr/>
        </p:nvSpPr>
        <p:spPr>
          <a:xfrm>
            <a:off x="5455377" y="2208736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03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3332112" y="3251182"/>
            <a:ext cx="2609900" cy="501011"/>
          </a:xfrm>
          <a:custGeom>
            <a:avLst/>
            <a:gdLst>
              <a:gd name="connsiteX0" fmla="*/ 0 w 2270850"/>
              <a:gd name="connsiteY0" fmla="*/ 0 h 370061"/>
              <a:gd name="connsiteX1" fmla="*/ 2270850 w 2270850"/>
              <a:gd name="connsiteY1" fmla="*/ 0 h 370061"/>
              <a:gd name="connsiteX2" fmla="*/ 2033193 w 2270850"/>
              <a:gd name="connsiteY2" fmla="*/ 370061 h 370061"/>
              <a:gd name="connsiteX3" fmla="*/ 370061 w 2270850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0850" h="370061">
                <a:moveTo>
                  <a:pt x="0" y="0"/>
                </a:moveTo>
                <a:lnTo>
                  <a:pt x="2270850" y="0"/>
                </a:lnTo>
                <a:lnTo>
                  <a:pt x="2033193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REAL LIFE CASES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4" name="Text Placeholder 7"/>
          <p:cNvSpPr txBox="1">
            <a:spLocks/>
          </p:cNvSpPr>
          <p:nvPr/>
        </p:nvSpPr>
        <p:spPr>
          <a:xfrm>
            <a:off x="2711079" y="2658164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02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379412" y="3523593"/>
            <a:ext cx="2654383" cy="501011"/>
          </a:xfrm>
          <a:custGeom>
            <a:avLst/>
            <a:gdLst>
              <a:gd name="connsiteX0" fmla="*/ 11896 w 2309555"/>
              <a:gd name="connsiteY0" fmla="*/ 0 h 370061"/>
              <a:gd name="connsiteX1" fmla="*/ 2309555 w 2309555"/>
              <a:gd name="connsiteY1" fmla="*/ 0 h 370061"/>
              <a:gd name="connsiteX2" fmla="*/ 2071898 w 2309555"/>
              <a:gd name="connsiteY2" fmla="*/ 370061 h 370061"/>
              <a:gd name="connsiteX3" fmla="*/ 351536 w 2309555"/>
              <a:gd name="connsiteY3" fmla="*/ 370061 h 370061"/>
              <a:gd name="connsiteX4" fmla="*/ 0 w 2309555"/>
              <a:gd name="connsiteY4" fmla="*/ 18525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555" h="370061">
                <a:moveTo>
                  <a:pt x="11896" y="0"/>
                </a:moveTo>
                <a:lnTo>
                  <a:pt x="2309555" y="0"/>
                </a:lnTo>
                <a:lnTo>
                  <a:pt x="2071898" y="370061"/>
                </a:lnTo>
                <a:lnTo>
                  <a:pt x="351536" y="370061"/>
                </a:lnTo>
                <a:lnTo>
                  <a:pt x="0" y="185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DATA SCIENCE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6" name="Text Placeholder 7"/>
          <p:cNvSpPr txBox="1">
            <a:spLocks/>
          </p:cNvSpPr>
          <p:nvPr/>
        </p:nvSpPr>
        <p:spPr>
          <a:xfrm>
            <a:off x="-145988" y="2967258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01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227012" y="3410460"/>
            <a:ext cx="1272175" cy="132506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89862" y="3121566"/>
            <a:ext cx="1609406" cy="1676313"/>
          </a:xfrm>
          <a:prstGeom prst="line">
            <a:avLst/>
          </a:prstGeom>
          <a:ln>
            <a:solidFill>
              <a:schemeClr val="accent5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894831" y="2598385"/>
            <a:ext cx="2000360" cy="2083520"/>
          </a:xfrm>
          <a:prstGeom prst="line">
            <a:avLst/>
          </a:prstGeom>
          <a:ln>
            <a:solidFill>
              <a:schemeClr val="accent5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1446212" y="4546389"/>
            <a:ext cx="250029" cy="294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4646612" y="4546389"/>
            <a:ext cx="250029" cy="294529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831773" y="4546389"/>
            <a:ext cx="250029" cy="294529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836461" y="4176051"/>
            <a:ext cx="642733" cy="409027"/>
            <a:chOff x="2365579" y="3974689"/>
            <a:chExt cx="559236" cy="302118"/>
          </a:xfrm>
        </p:grpSpPr>
        <p:grpSp>
          <p:nvGrpSpPr>
            <p:cNvPr id="100" name="Group 99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solidFill>
              <a:schemeClr val="bg1">
                <a:lumMod val="65000"/>
              </a:schemeClr>
            </a:solidFill>
          </p:grpSpPr>
          <p:sp>
            <p:nvSpPr>
              <p:cNvPr id="102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3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4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5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6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7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8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9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0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2573056" y="4014923"/>
              <a:ext cx="351759" cy="221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15’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370083" y="3784731"/>
            <a:ext cx="857973" cy="541692"/>
            <a:chOff x="2365579" y="3925693"/>
            <a:chExt cx="746515" cy="400108"/>
          </a:xfrm>
          <a:solidFill>
            <a:schemeClr val="accent2">
              <a:alpha val="24000"/>
            </a:schemeClr>
          </a:solidFill>
        </p:grpSpPr>
        <p:grpSp>
          <p:nvGrpSpPr>
            <p:cNvPr id="112" name="Group 111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14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5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6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7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8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9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0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1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2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2573056" y="3925693"/>
              <a:ext cx="539038" cy="40010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50000"/>
                    </a:schemeClr>
                  </a:solidFill>
                </a:rPr>
                <a:t>15’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0316663" y="3041949"/>
            <a:ext cx="554566" cy="409027"/>
            <a:chOff x="2365579" y="3974689"/>
            <a:chExt cx="482523" cy="302118"/>
          </a:xfrm>
          <a:solidFill>
            <a:schemeClr val="accent2">
              <a:alpha val="24000"/>
            </a:schemeClr>
          </a:solidFill>
        </p:grpSpPr>
        <p:grpSp>
          <p:nvGrpSpPr>
            <p:cNvPr id="124" name="Group 123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26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7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8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9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0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1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2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4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2573056" y="4014923"/>
              <a:ext cx="275046" cy="22164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" name="Oval 142"/>
          <p:cNvSpPr/>
          <p:nvPr/>
        </p:nvSpPr>
        <p:spPr>
          <a:xfrm>
            <a:off x="11427274" y="4546389"/>
            <a:ext cx="250029" cy="294529"/>
          </a:xfrm>
          <a:prstGeom prst="ellipse">
            <a:avLst/>
          </a:prstGeom>
          <a:solidFill>
            <a:schemeClr val="accent5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7207268" y="3445335"/>
            <a:ext cx="642733" cy="409027"/>
            <a:chOff x="2365579" y="3974689"/>
            <a:chExt cx="559236" cy="302118"/>
          </a:xfrm>
          <a:solidFill>
            <a:schemeClr val="accent2">
              <a:alpha val="24000"/>
            </a:schemeClr>
          </a:solidFill>
        </p:grpSpPr>
        <p:grpSp>
          <p:nvGrpSpPr>
            <p:cNvPr id="145" name="Group 144"/>
            <p:cNvGrpSpPr/>
            <p:nvPr/>
          </p:nvGrpSpPr>
          <p:grpSpPr>
            <a:xfrm>
              <a:off x="2365579" y="3974689"/>
              <a:ext cx="207610" cy="302118"/>
              <a:chOff x="11374791" y="1731593"/>
              <a:chExt cx="335391" cy="488068"/>
            </a:xfrm>
            <a:grpFill/>
          </p:grpSpPr>
          <p:sp>
            <p:nvSpPr>
              <p:cNvPr id="147" name="AutoShape 60"/>
              <p:cNvSpPr>
                <a:spLocks/>
              </p:cNvSpPr>
              <p:nvPr/>
            </p:nvSpPr>
            <p:spPr bwMode="auto">
              <a:xfrm>
                <a:off x="11512451" y="1868418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8" name="AutoShape 61"/>
              <p:cNvSpPr>
                <a:spLocks/>
              </p:cNvSpPr>
              <p:nvPr/>
            </p:nvSpPr>
            <p:spPr bwMode="auto">
              <a:xfrm>
                <a:off x="11512451" y="2051964"/>
                <a:ext cx="30035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9" name="AutoShape 62"/>
              <p:cNvSpPr>
                <a:spLocks/>
              </p:cNvSpPr>
              <p:nvPr/>
            </p:nvSpPr>
            <p:spPr bwMode="auto">
              <a:xfrm>
                <a:off x="11420677" y="1960191"/>
                <a:ext cx="30035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0" name="AutoShape 63"/>
              <p:cNvSpPr>
                <a:spLocks/>
              </p:cNvSpPr>
              <p:nvPr/>
            </p:nvSpPr>
            <p:spPr bwMode="auto">
              <a:xfrm>
                <a:off x="11603391" y="1960191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1" name="AutoShape 64"/>
              <p:cNvSpPr>
                <a:spLocks/>
              </p:cNvSpPr>
              <p:nvPr/>
            </p:nvSpPr>
            <p:spPr bwMode="auto">
              <a:xfrm>
                <a:off x="11450714" y="2021096"/>
                <a:ext cx="30869" cy="308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2" name="AutoShape 65"/>
              <p:cNvSpPr>
                <a:spLocks/>
              </p:cNvSpPr>
              <p:nvPr/>
            </p:nvSpPr>
            <p:spPr bwMode="auto">
              <a:xfrm>
                <a:off x="11450714" y="1899287"/>
                <a:ext cx="30869" cy="308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3" name="AutoShape 66"/>
              <p:cNvSpPr>
                <a:spLocks/>
              </p:cNvSpPr>
              <p:nvPr/>
            </p:nvSpPr>
            <p:spPr bwMode="auto">
              <a:xfrm>
                <a:off x="11573355" y="2021096"/>
                <a:ext cx="30035" cy="308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4" name="AutoShape 67"/>
              <p:cNvSpPr>
                <a:spLocks/>
              </p:cNvSpPr>
              <p:nvPr/>
            </p:nvSpPr>
            <p:spPr bwMode="auto">
              <a:xfrm>
                <a:off x="11374791" y="1731593"/>
                <a:ext cx="335391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5" name="AutoShape 68"/>
              <p:cNvSpPr>
                <a:spLocks/>
              </p:cNvSpPr>
              <p:nvPr/>
            </p:nvSpPr>
            <p:spPr bwMode="auto">
              <a:xfrm>
                <a:off x="11512451" y="1899287"/>
                <a:ext cx="91773" cy="92608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89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2573056" y="4014923"/>
              <a:ext cx="351759" cy="22164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350" dirty="0" smtClean="0">
                  <a:solidFill>
                    <a:schemeClr val="bg1">
                      <a:lumMod val="50000"/>
                    </a:schemeClr>
                  </a:solidFill>
                </a:rPr>
                <a:t>25’</a:t>
              </a:r>
              <a:endParaRPr lang="en-US" sz="13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156" name="Straight Connector 155"/>
          <p:cNvCxnSpPr/>
          <p:nvPr/>
        </p:nvCxnSpPr>
        <p:spPr>
          <a:xfrm>
            <a:off x="8990012" y="2115060"/>
            <a:ext cx="2437262" cy="2590800"/>
          </a:xfrm>
          <a:prstGeom prst="line">
            <a:avLst/>
          </a:prstGeom>
          <a:ln>
            <a:solidFill>
              <a:schemeClr val="accent5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reeform 158"/>
          <p:cNvSpPr/>
          <p:nvPr/>
        </p:nvSpPr>
        <p:spPr>
          <a:xfrm>
            <a:off x="9142412" y="2304393"/>
            <a:ext cx="2976245" cy="559032"/>
          </a:xfrm>
          <a:custGeom>
            <a:avLst/>
            <a:gdLst>
              <a:gd name="connsiteX0" fmla="*/ 0 w 2335546"/>
              <a:gd name="connsiteY0" fmla="*/ 0 h 370061"/>
              <a:gd name="connsiteX1" fmla="*/ 2335546 w 2335546"/>
              <a:gd name="connsiteY1" fmla="*/ 0 h 370061"/>
              <a:gd name="connsiteX2" fmla="*/ 2141431 w 2335546"/>
              <a:gd name="connsiteY2" fmla="*/ 370061 h 370061"/>
              <a:gd name="connsiteX3" fmla="*/ 370061 w 2335546"/>
              <a:gd name="connsiteY3" fmla="*/ 370061 h 37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546" h="370061">
                <a:moveTo>
                  <a:pt x="0" y="0"/>
                </a:moveTo>
                <a:lnTo>
                  <a:pt x="2335546" y="0"/>
                </a:lnTo>
                <a:lnTo>
                  <a:pt x="2141431" y="370061"/>
                </a:lnTo>
                <a:lnTo>
                  <a:pt x="370061" y="370061"/>
                </a:lnTo>
                <a:close/>
              </a:path>
            </a:pathLst>
          </a:cu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R - RSTUDIO</a:t>
            </a:r>
            <a:endParaRPr lang="en-US" sz="1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0" name="Text Placeholder 7"/>
          <p:cNvSpPr txBox="1">
            <a:spLocks/>
          </p:cNvSpPr>
          <p:nvPr/>
        </p:nvSpPr>
        <p:spPr>
          <a:xfrm>
            <a:off x="8833502" y="1676400"/>
            <a:ext cx="1797032" cy="567848"/>
          </a:xfrm>
          <a:prstGeom prst="rect">
            <a:avLst/>
          </a:prstGeom>
        </p:spPr>
        <p:txBody>
          <a:bodyPr vert="horz" wrap="square" lIns="68580" tIns="34290" rIns="68580" bIns="34290" rtlCol="0" anchor="b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04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37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On 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8199" y="1030202"/>
            <a:ext cx="3241436" cy="19415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33630" y="528935"/>
            <a:ext cx="1451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Heatmaps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330" y="1567482"/>
            <a:ext cx="3650772" cy="2374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173" y="2996655"/>
            <a:ext cx="3462660" cy="1651545"/>
          </a:xfrm>
          <a:prstGeom prst="rect">
            <a:avLst/>
          </a:prstGeom>
        </p:spPr>
      </p:pic>
      <p:pic>
        <p:nvPicPr>
          <p:cNvPr id="4100" name="Picture 4" descr="Image result for visualize probas in 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0" y="3881250"/>
            <a:ext cx="3672495" cy="24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412" y="4827712"/>
            <a:ext cx="4583257" cy="1367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0596" y="1045768"/>
            <a:ext cx="3045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Histograms and </a:t>
            </a:r>
            <a:r>
              <a:rPr lang="en-US" dirty="0" err="1" smtClean="0"/>
              <a:t>Probas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62046" y="4475746"/>
            <a:ext cx="174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4102" name="Picture 6" descr="Response surface model and experimental data points for EDRR parameters optimization.Â 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723" y="2706764"/>
            <a:ext cx="2025889" cy="194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69700" y="2228677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</a:t>
            </a:r>
            <a:endParaRPr lang="en-US" dirty="0"/>
          </a:p>
        </p:txBody>
      </p:sp>
      <p:pic>
        <p:nvPicPr>
          <p:cNvPr id="4104" name="Picture 8" descr="Image result for boxplot R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06" y="1040603"/>
            <a:ext cx="2651470" cy="265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447629" y="757535"/>
            <a:ext cx="1323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Box Plots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34541" y="446306"/>
            <a:ext cx="2613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many more 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098" name="Picture 2" descr="Data science is diï¬erent                           http://data.whicdn.com/images/29273643/funny-science-news-experiments-m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9042" r="3922" b="5628"/>
          <a:stretch/>
        </p:blipFill>
        <p:spPr bwMode="auto">
          <a:xfrm>
            <a:off x="2665412" y="1157042"/>
            <a:ext cx="7162800" cy="50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23343" y="143470"/>
            <a:ext cx="87421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FOR LISTENING !!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044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598509" y="1261938"/>
            <a:ext cx="5084434" cy="5084434"/>
          </a:xfrm>
          <a:prstGeom prst="ellipse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  <a:effectLst>
            <a:outerShdw blurRad="444500" dir="10680000" sy="23000" kx="-1200000" algn="b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4731" y="2434689"/>
            <a:ext cx="3611990" cy="3611990"/>
          </a:xfrm>
          <a:prstGeom prst="ellipse">
            <a:avLst/>
          </a:prstGeom>
          <a:solidFill>
            <a:schemeClr val="bg1">
              <a:alpha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009938" y="3526485"/>
            <a:ext cx="2261577" cy="2261577"/>
          </a:xfrm>
          <a:prstGeom prst="ellipse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06741" y="445798"/>
            <a:ext cx="1169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Data Science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4269" y="2761822"/>
            <a:ext cx="1169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Analysis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56145" y="4715866"/>
            <a:ext cx="1169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Mining</a:t>
            </a:r>
            <a:endParaRPr 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875826" y="4088530"/>
            <a:ext cx="529800" cy="496824"/>
            <a:chOff x="4418013" y="3259138"/>
            <a:chExt cx="1147763" cy="1076325"/>
          </a:xfrm>
          <a:solidFill>
            <a:schemeClr val="bg1"/>
          </a:solidFill>
        </p:grpSpPr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4689476" y="3606800"/>
              <a:ext cx="603250" cy="728663"/>
            </a:xfrm>
            <a:custGeom>
              <a:avLst/>
              <a:gdLst>
                <a:gd name="T0" fmla="*/ 284 w 760"/>
                <a:gd name="T1" fmla="*/ 108 h 918"/>
                <a:gd name="T2" fmla="*/ 284 w 760"/>
                <a:gd name="T3" fmla="*/ 225 h 918"/>
                <a:gd name="T4" fmla="*/ 281 w 760"/>
                <a:gd name="T5" fmla="*/ 247 h 918"/>
                <a:gd name="T6" fmla="*/ 268 w 760"/>
                <a:gd name="T7" fmla="*/ 267 h 918"/>
                <a:gd name="T8" fmla="*/ 248 w 760"/>
                <a:gd name="T9" fmla="*/ 280 h 918"/>
                <a:gd name="T10" fmla="*/ 224 w 760"/>
                <a:gd name="T11" fmla="*/ 284 h 918"/>
                <a:gd name="T12" fmla="*/ 106 w 760"/>
                <a:gd name="T13" fmla="*/ 284 h 918"/>
                <a:gd name="T14" fmla="*/ 106 w 760"/>
                <a:gd name="T15" fmla="*/ 782 h 918"/>
                <a:gd name="T16" fmla="*/ 108 w 760"/>
                <a:gd name="T17" fmla="*/ 790 h 918"/>
                <a:gd name="T18" fmla="*/ 112 w 760"/>
                <a:gd name="T19" fmla="*/ 797 h 918"/>
                <a:gd name="T20" fmla="*/ 115 w 760"/>
                <a:gd name="T21" fmla="*/ 802 h 918"/>
                <a:gd name="T22" fmla="*/ 121 w 760"/>
                <a:gd name="T23" fmla="*/ 808 h 918"/>
                <a:gd name="T24" fmla="*/ 128 w 760"/>
                <a:gd name="T25" fmla="*/ 812 h 918"/>
                <a:gd name="T26" fmla="*/ 136 w 760"/>
                <a:gd name="T27" fmla="*/ 812 h 918"/>
                <a:gd name="T28" fmla="*/ 624 w 760"/>
                <a:gd name="T29" fmla="*/ 812 h 918"/>
                <a:gd name="T30" fmla="*/ 631 w 760"/>
                <a:gd name="T31" fmla="*/ 812 h 918"/>
                <a:gd name="T32" fmla="*/ 639 w 760"/>
                <a:gd name="T33" fmla="*/ 808 h 918"/>
                <a:gd name="T34" fmla="*/ 644 w 760"/>
                <a:gd name="T35" fmla="*/ 802 h 918"/>
                <a:gd name="T36" fmla="*/ 650 w 760"/>
                <a:gd name="T37" fmla="*/ 797 h 918"/>
                <a:gd name="T38" fmla="*/ 652 w 760"/>
                <a:gd name="T39" fmla="*/ 790 h 918"/>
                <a:gd name="T40" fmla="*/ 653 w 760"/>
                <a:gd name="T41" fmla="*/ 782 h 918"/>
                <a:gd name="T42" fmla="*/ 653 w 760"/>
                <a:gd name="T43" fmla="*/ 135 h 918"/>
                <a:gd name="T44" fmla="*/ 652 w 760"/>
                <a:gd name="T45" fmla="*/ 128 h 918"/>
                <a:gd name="T46" fmla="*/ 650 w 760"/>
                <a:gd name="T47" fmla="*/ 121 h 918"/>
                <a:gd name="T48" fmla="*/ 644 w 760"/>
                <a:gd name="T49" fmla="*/ 115 h 918"/>
                <a:gd name="T50" fmla="*/ 639 w 760"/>
                <a:gd name="T51" fmla="*/ 111 h 918"/>
                <a:gd name="T52" fmla="*/ 631 w 760"/>
                <a:gd name="T53" fmla="*/ 108 h 918"/>
                <a:gd name="T54" fmla="*/ 624 w 760"/>
                <a:gd name="T55" fmla="*/ 108 h 918"/>
                <a:gd name="T56" fmla="*/ 284 w 760"/>
                <a:gd name="T57" fmla="*/ 108 h 918"/>
                <a:gd name="T58" fmla="*/ 325 w 760"/>
                <a:gd name="T59" fmla="*/ 0 h 918"/>
                <a:gd name="T60" fmla="*/ 688 w 760"/>
                <a:gd name="T61" fmla="*/ 0 h 918"/>
                <a:gd name="T62" fmla="*/ 710 w 760"/>
                <a:gd name="T63" fmla="*/ 3 h 918"/>
                <a:gd name="T64" fmla="*/ 731 w 760"/>
                <a:gd name="T65" fmla="*/ 14 h 918"/>
                <a:gd name="T66" fmla="*/ 747 w 760"/>
                <a:gd name="T67" fmla="*/ 29 h 918"/>
                <a:gd name="T68" fmla="*/ 756 w 760"/>
                <a:gd name="T69" fmla="*/ 49 h 918"/>
                <a:gd name="T70" fmla="*/ 760 w 760"/>
                <a:gd name="T71" fmla="*/ 73 h 918"/>
                <a:gd name="T72" fmla="*/ 760 w 760"/>
                <a:gd name="T73" fmla="*/ 846 h 918"/>
                <a:gd name="T74" fmla="*/ 756 w 760"/>
                <a:gd name="T75" fmla="*/ 868 h 918"/>
                <a:gd name="T76" fmla="*/ 747 w 760"/>
                <a:gd name="T77" fmla="*/ 889 h 918"/>
                <a:gd name="T78" fmla="*/ 731 w 760"/>
                <a:gd name="T79" fmla="*/ 905 h 918"/>
                <a:gd name="T80" fmla="*/ 710 w 760"/>
                <a:gd name="T81" fmla="*/ 914 h 918"/>
                <a:gd name="T82" fmla="*/ 688 w 760"/>
                <a:gd name="T83" fmla="*/ 918 h 918"/>
                <a:gd name="T84" fmla="*/ 73 w 760"/>
                <a:gd name="T85" fmla="*/ 918 h 918"/>
                <a:gd name="T86" fmla="*/ 49 w 760"/>
                <a:gd name="T87" fmla="*/ 914 h 918"/>
                <a:gd name="T88" fmla="*/ 29 w 760"/>
                <a:gd name="T89" fmla="*/ 905 h 918"/>
                <a:gd name="T90" fmla="*/ 14 w 760"/>
                <a:gd name="T91" fmla="*/ 889 h 918"/>
                <a:gd name="T92" fmla="*/ 3 w 760"/>
                <a:gd name="T93" fmla="*/ 868 h 918"/>
                <a:gd name="T94" fmla="*/ 0 w 760"/>
                <a:gd name="T95" fmla="*/ 846 h 918"/>
                <a:gd name="T96" fmla="*/ 0 w 760"/>
                <a:gd name="T97" fmla="*/ 324 h 918"/>
                <a:gd name="T98" fmla="*/ 3 w 760"/>
                <a:gd name="T99" fmla="*/ 298 h 918"/>
                <a:gd name="T100" fmla="*/ 12 w 760"/>
                <a:gd name="T101" fmla="*/ 276 h 918"/>
                <a:gd name="T102" fmla="*/ 27 w 760"/>
                <a:gd name="T103" fmla="*/ 256 h 918"/>
                <a:gd name="T104" fmla="*/ 257 w 760"/>
                <a:gd name="T105" fmla="*/ 27 h 918"/>
                <a:gd name="T106" fmla="*/ 277 w 760"/>
                <a:gd name="T107" fmla="*/ 13 h 918"/>
                <a:gd name="T108" fmla="*/ 299 w 760"/>
                <a:gd name="T109" fmla="*/ 3 h 918"/>
                <a:gd name="T110" fmla="*/ 325 w 760"/>
                <a:gd name="T111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0" h="918">
                  <a:moveTo>
                    <a:pt x="284" y="108"/>
                  </a:moveTo>
                  <a:lnTo>
                    <a:pt x="284" y="225"/>
                  </a:lnTo>
                  <a:lnTo>
                    <a:pt x="281" y="247"/>
                  </a:lnTo>
                  <a:lnTo>
                    <a:pt x="268" y="267"/>
                  </a:lnTo>
                  <a:lnTo>
                    <a:pt x="248" y="280"/>
                  </a:lnTo>
                  <a:lnTo>
                    <a:pt x="224" y="284"/>
                  </a:lnTo>
                  <a:lnTo>
                    <a:pt x="106" y="284"/>
                  </a:lnTo>
                  <a:lnTo>
                    <a:pt x="106" y="782"/>
                  </a:lnTo>
                  <a:lnTo>
                    <a:pt x="108" y="790"/>
                  </a:lnTo>
                  <a:lnTo>
                    <a:pt x="112" y="797"/>
                  </a:lnTo>
                  <a:lnTo>
                    <a:pt x="115" y="802"/>
                  </a:lnTo>
                  <a:lnTo>
                    <a:pt x="121" y="808"/>
                  </a:lnTo>
                  <a:lnTo>
                    <a:pt x="128" y="812"/>
                  </a:lnTo>
                  <a:lnTo>
                    <a:pt x="136" y="812"/>
                  </a:lnTo>
                  <a:lnTo>
                    <a:pt x="624" y="812"/>
                  </a:lnTo>
                  <a:lnTo>
                    <a:pt x="631" y="812"/>
                  </a:lnTo>
                  <a:lnTo>
                    <a:pt x="639" y="808"/>
                  </a:lnTo>
                  <a:lnTo>
                    <a:pt x="644" y="802"/>
                  </a:lnTo>
                  <a:lnTo>
                    <a:pt x="650" y="797"/>
                  </a:lnTo>
                  <a:lnTo>
                    <a:pt x="652" y="790"/>
                  </a:lnTo>
                  <a:lnTo>
                    <a:pt x="653" y="782"/>
                  </a:lnTo>
                  <a:lnTo>
                    <a:pt x="653" y="135"/>
                  </a:lnTo>
                  <a:lnTo>
                    <a:pt x="652" y="128"/>
                  </a:lnTo>
                  <a:lnTo>
                    <a:pt x="650" y="121"/>
                  </a:lnTo>
                  <a:lnTo>
                    <a:pt x="644" y="115"/>
                  </a:lnTo>
                  <a:lnTo>
                    <a:pt x="639" y="111"/>
                  </a:lnTo>
                  <a:lnTo>
                    <a:pt x="631" y="108"/>
                  </a:lnTo>
                  <a:lnTo>
                    <a:pt x="624" y="108"/>
                  </a:lnTo>
                  <a:lnTo>
                    <a:pt x="284" y="108"/>
                  </a:lnTo>
                  <a:close/>
                  <a:moveTo>
                    <a:pt x="325" y="0"/>
                  </a:moveTo>
                  <a:lnTo>
                    <a:pt x="688" y="0"/>
                  </a:lnTo>
                  <a:lnTo>
                    <a:pt x="710" y="3"/>
                  </a:lnTo>
                  <a:lnTo>
                    <a:pt x="731" y="14"/>
                  </a:lnTo>
                  <a:lnTo>
                    <a:pt x="747" y="29"/>
                  </a:lnTo>
                  <a:lnTo>
                    <a:pt x="756" y="49"/>
                  </a:lnTo>
                  <a:lnTo>
                    <a:pt x="760" y="73"/>
                  </a:lnTo>
                  <a:lnTo>
                    <a:pt x="760" y="846"/>
                  </a:lnTo>
                  <a:lnTo>
                    <a:pt x="756" y="868"/>
                  </a:lnTo>
                  <a:lnTo>
                    <a:pt x="747" y="889"/>
                  </a:lnTo>
                  <a:lnTo>
                    <a:pt x="731" y="905"/>
                  </a:lnTo>
                  <a:lnTo>
                    <a:pt x="710" y="914"/>
                  </a:lnTo>
                  <a:lnTo>
                    <a:pt x="688" y="918"/>
                  </a:lnTo>
                  <a:lnTo>
                    <a:pt x="73" y="918"/>
                  </a:lnTo>
                  <a:lnTo>
                    <a:pt x="49" y="914"/>
                  </a:lnTo>
                  <a:lnTo>
                    <a:pt x="29" y="905"/>
                  </a:lnTo>
                  <a:lnTo>
                    <a:pt x="14" y="889"/>
                  </a:lnTo>
                  <a:lnTo>
                    <a:pt x="3" y="868"/>
                  </a:lnTo>
                  <a:lnTo>
                    <a:pt x="0" y="846"/>
                  </a:lnTo>
                  <a:lnTo>
                    <a:pt x="0" y="324"/>
                  </a:lnTo>
                  <a:lnTo>
                    <a:pt x="3" y="298"/>
                  </a:lnTo>
                  <a:lnTo>
                    <a:pt x="12" y="276"/>
                  </a:lnTo>
                  <a:lnTo>
                    <a:pt x="27" y="256"/>
                  </a:lnTo>
                  <a:lnTo>
                    <a:pt x="257" y="27"/>
                  </a:lnTo>
                  <a:lnTo>
                    <a:pt x="277" y="13"/>
                  </a:lnTo>
                  <a:lnTo>
                    <a:pt x="299" y="3"/>
                  </a:lnTo>
                  <a:lnTo>
                    <a:pt x="3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4418013" y="3259138"/>
              <a:ext cx="1147763" cy="671513"/>
            </a:xfrm>
            <a:custGeom>
              <a:avLst/>
              <a:gdLst>
                <a:gd name="T0" fmla="*/ 678 w 1445"/>
                <a:gd name="T1" fmla="*/ 3 h 846"/>
                <a:gd name="T2" fmla="*/ 784 w 1445"/>
                <a:gd name="T3" fmla="*/ 40 h 846"/>
                <a:gd name="T4" fmla="*/ 839 w 1445"/>
                <a:gd name="T5" fmla="*/ 75 h 846"/>
                <a:gd name="T6" fmla="*/ 856 w 1445"/>
                <a:gd name="T7" fmla="*/ 77 h 846"/>
                <a:gd name="T8" fmla="*/ 926 w 1445"/>
                <a:gd name="T9" fmla="*/ 80 h 846"/>
                <a:gd name="T10" fmla="*/ 1017 w 1445"/>
                <a:gd name="T11" fmla="*/ 111 h 846"/>
                <a:gd name="T12" fmla="*/ 1096 w 1445"/>
                <a:gd name="T13" fmla="*/ 168 h 846"/>
                <a:gd name="T14" fmla="*/ 1135 w 1445"/>
                <a:gd name="T15" fmla="*/ 210 h 846"/>
                <a:gd name="T16" fmla="*/ 1148 w 1445"/>
                <a:gd name="T17" fmla="*/ 218 h 846"/>
                <a:gd name="T18" fmla="*/ 1214 w 1445"/>
                <a:gd name="T19" fmla="*/ 231 h 846"/>
                <a:gd name="T20" fmla="*/ 1319 w 1445"/>
                <a:gd name="T21" fmla="*/ 282 h 846"/>
                <a:gd name="T22" fmla="*/ 1396 w 1445"/>
                <a:gd name="T23" fmla="*/ 366 h 846"/>
                <a:gd name="T24" fmla="*/ 1440 w 1445"/>
                <a:gd name="T25" fmla="*/ 474 h 846"/>
                <a:gd name="T26" fmla="*/ 1440 w 1445"/>
                <a:gd name="T27" fmla="*/ 593 h 846"/>
                <a:gd name="T28" fmla="*/ 1398 w 1445"/>
                <a:gd name="T29" fmla="*/ 700 h 846"/>
                <a:gd name="T30" fmla="*/ 1322 w 1445"/>
                <a:gd name="T31" fmla="*/ 782 h 846"/>
                <a:gd name="T32" fmla="*/ 1221 w 1445"/>
                <a:gd name="T33" fmla="*/ 835 h 846"/>
                <a:gd name="T34" fmla="*/ 1164 w 1445"/>
                <a:gd name="T35" fmla="*/ 511 h 846"/>
                <a:gd name="T36" fmla="*/ 1146 w 1445"/>
                <a:gd name="T37" fmla="*/ 443 h 846"/>
                <a:gd name="T38" fmla="*/ 1098 w 1445"/>
                <a:gd name="T39" fmla="*/ 396 h 846"/>
                <a:gd name="T40" fmla="*/ 1030 w 1445"/>
                <a:gd name="T41" fmla="*/ 377 h 846"/>
                <a:gd name="T42" fmla="*/ 635 w 1445"/>
                <a:gd name="T43" fmla="*/ 381 h 846"/>
                <a:gd name="T44" fmla="*/ 579 w 1445"/>
                <a:gd name="T45" fmla="*/ 403 h 846"/>
                <a:gd name="T46" fmla="*/ 327 w 1445"/>
                <a:gd name="T47" fmla="*/ 652 h 846"/>
                <a:gd name="T48" fmla="*/ 292 w 1445"/>
                <a:gd name="T49" fmla="*/ 702 h 846"/>
                <a:gd name="T50" fmla="*/ 281 w 1445"/>
                <a:gd name="T51" fmla="*/ 762 h 846"/>
                <a:gd name="T52" fmla="*/ 224 w 1445"/>
                <a:gd name="T53" fmla="*/ 835 h 846"/>
                <a:gd name="T54" fmla="*/ 123 w 1445"/>
                <a:gd name="T55" fmla="*/ 782 h 846"/>
                <a:gd name="T56" fmla="*/ 48 w 1445"/>
                <a:gd name="T57" fmla="*/ 700 h 846"/>
                <a:gd name="T58" fmla="*/ 6 w 1445"/>
                <a:gd name="T59" fmla="*/ 593 h 846"/>
                <a:gd name="T60" fmla="*/ 6 w 1445"/>
                <a:gd name="T61" fmla="*/ 476 h 846"/>
                <a:gd name="T62" fmla="*/ 46 w 1445"/>
                <a:gd name="T63" fmla="*/ 372 h 846"/>
                <a:gd name="T64" fmla="*/ 118 w 1445"/>
                <a:gd name="T65" fmla="*/ 287 h 846"/>
                <a:gd name="T66" fmla="*/ 215 w 1445"/>
                <a:gd name="T67" fmla="*/ 234 h 846"/>
                <a:gd name="T68" fmla="*/ 281 w 1445"/>
                <a:gd name="T69" fmla="*/ 220 h 846"/>
                <a:gd name="T70" fmla="*/ 294 w 1445"/>
                <a:gd name="T71" fmla="*/ 209 h 846"/>
                <a:gd name="T72" fmla="*/ 327 w 1445"/>
                <a:gd name="T73" fmla="*/ 152 h 846"/>
                <a:gd name="T74" fmla="*/ 406 w 1445"/>
                <a:gd name="T75" fmla="*/ 71 h 846"/>
                <a:gd name="T76" fmla="*/ 505 w 1445"/>
                <a:gd name="T77" fmla="*/ 18 h 846"/>
                <a:gd name="T78" fmla="*/ 619 w 1445"/>
                <a:gd name="T79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5" h="846">
                  <a:moveTo>
                    <a:pt x="619" y="0"/>
                  </a:moveTo>
                  <a:lnTo>
                    <a:pt x="678" y="3"/>
                  </a:lnTo>
                  <a:lnTo>
                    <a:pt x="733" y="18"/>
                  </a:lnTo>
                  <a:lnTo>
                    <a:pt x="784" y="40"/>
                  </a:lnTo>
                  <a:lnTo>
                    <a:pt x="832" y="71"/>
                  </a:lnTo>
                  <a:lnTo>
                    <a:pt x="839" y="75"/>
                  </a:lnTo>
                  <a:lnTo>
                    <a:pt x="849" y="77"/>
                  </a:lnTo>
                  <a:lnTo>
                    <a:pt x="856" y="77"/>
                  </a:lnTo>
                  <a:lnTo>
                    <a:pt x="876" y="77"/>
                  </a:lnTo>
                  <a:lnTo>
                    <a:pt x="926" y="80"/>
                  </a:lnTo>
                  <a:lnTo>
                    <a:pt x="973" y="93"/>
                  </a:lnTo>
                  <a:lnTo>
                    <a:pt x="1017" y="111"/>
                  </a:lnTo>
                  <a:lnTo>
                    <a:pt x="1060" y="137"/>
                  </a:lnTo>
                  <a:lnTo>
                    <a:pt x="1096" y="168"/>
                  </a:lnTo>
                  <a:lnTo>
                    <a:pt x="1130" y="205"/>
                  </a:lnTo>
                  <a:lnTo>
                    <a:pt x="1135" y="210"/>
                  </a:lnTo>
                  <a:lnTo>
                    <a:pt x="1141" y="216"/>
                  </a:lnTo>
                  <a:lnTo>
                    <a:pt x="1148" y="218"/>
                  </a:lnTo>
                  <a:lnTo>
                    <a:pt x="1155" y="220"/>
                  </a:lnTo>
                  <a:lnTo>
                    <a:pt x="1214" y="231"/>
                  </a:lnTo>
                  <a:lnTo>
                    <a:pt x="1269" y="251"/>
                  </a:lnTo>
                  <a:lnTo>
                    <a:pt x="1319" y="282"/>
                  </a:lnTo>
                  <a:lnTo>
                    <a:pt x="1361" y="320"/>
                  </a:lnTo>
                  <a:lnTo>
                    <a:pt x="1396" y="366"/>
                  </a:lnTo>
                  <a:lnTo>
                    <a:pt x="1422" y="418"/>
                  </a:lnTo>
                  <a:lnTo>
                    <a:pt x="1440" y="474"/>
                  </a:lnTo>
                  <a:lnTo>
                    <a:pt x="1445" y="533"/>
                  </a:lnTo>
                  <a:lnTo>
                    <a:pt x="1440" y="593"/>
                  </a:lnTo>
                  <a:lnTo>
                    <a:pt x="1423" y="648"/>
                  </a:lnTo>
                  <a:lnTo>
                    <a:pt x="1398" y="700"/>
                  </a:lnTo>
                  <a:lnTo>
                    <a:pt x="1363" y="744"/>
                  </a:lnTo>
                  <a:lnTo>
                    <a:pt x="1322" y="782"/>
                  </a:lnTo>
                  <a:lnTo>
                    <a:pt x="1275" y="813"/>
                  </a:lnTo>
                  <a:lnTo>
                    <a:pt x="1221" y="835"/>
                  </a:lnTo>
                  <a:lnTo>
                    <a:pt x="1164" y="846"/>
                  </a:lnTo>
                  <a:lnTo>
                    <a:pt x="1164" y="511"/>
                  </a:lnTo>
                  <a:lnTo>
                    <a:pt x="1159" y="474"/>
                  </a:lnTo>
                  <a:lnTo>
                    <a:pt x="1146" y="443"/>
                  </a:lnTo>
                  <a:lnTo>
                    <a:pt x="1124" y="416"/>
                  </a:lnTo>
                  <a:lnTo>
                    <a:pt x="1098" y="396"/>
                  </a:lnTo>
                  <a:lnTo>
                    <a:pt x="1065" y="383"/>
                  </a:lnTo>
                  <a:lnTo>
                    <a:pt x="1030" y="377"/>
                  </a:lnTo>
                  <a:lnTo>
                    <a:pt x="667" y="377"/>
                  </a:lnTo>
                  <a:lnTo>
                    <a:pt x="635" y="381"/>
                  </a:lnTo>
                  <a:lnTo>
                    <a:pt x="606" y="388"/>
                  </a:lnTo>
                  <a:lnTo>
                    <a:pt x="579" y="403"/>
                  </a:lnTo>
                  <a:lnTo>
                    <a:pt x="555" y="423"/>
                  </a:lnTo>
                  <a:lnTo>
                    <a:pt x="327" y="652"/>
                  </a:lnTo>
                  <a:lnTo>
                    <a:pt x="307" y="676"/>
                  </a:lnTo>
                  <a:lnTo>
                    <a:pt x="292" y="702"/>
                  </a:lnTo>
                  <a:lnTo>
                    <a:pt x="283" y="731"/>
                  </a:lnTo>
                  <a:lnTo>
                    <a:pt x="281" y="762"/>
                  </a:lnTo>
                  <a:lnTo>
                    <a:pt x="281" y="846"/>
                  </a:lnTo>
                  <a:lnTo>
                    <a:pt x="224" y="835"/>
                  </a:lnTo>
                  <a:lnTo>
                    <a:pt x="171" y="813"/>
                  </a:lnTo>
                  <a:lnTo>
                    <a:pt x="123" y="782"/>
                  </a:lnTo>
                  <a:lnTo>
                    <a:pt x="81" y="744"/>
                  </a:lnTo>
                  <a:lnTo>
                    <a:pt x="48" y="700"/>
                  </a:lnTo>
                  <a:lnTo>
                    <a:pt x="22" y="648"/>
                  </a:lnTo>
                  <a:lnTo>
                    <a:pt x="6" y="593"/>
                  </a:lnTo>
                  <a:lnTo>
                    <a:pt x="0" y="533"/>
                  </a:lnTo>
                  <a:lnTo>
                    <a:pt x="6" y="476"/>
                  </a:lnTo>
                  <a:lnTo>
                    <a:pt x="20" y="421"/>
                  </a:lnTo>
                  <a:lnTo>
                    <a:pt x="46" y="372"/>
                  </a:lnTo>
                  <a:lnTo>
                    <a:pt x="77" y="326"/>
                  </a:lnTo>
                  <a:lnTo>
                    <a:pt x="118" y="287"/>
                  </a:lnTo>
                  <a:lnTo>
                    <a:pt x="163" y="258"/>
                  </a:lnTo>
                  <a:lnTo>
                    <a:pt x="215" y="234"/>
                  </a:lnTo>
                  <a:lnTo>
                    <a:pt x="272" y="221"/>
                  </a:lnTo>
                  <a:lnTo>
                    <a:pt x="281" y="220"/>
                  </a:lnTo>
                  <a:lnTo>
                    <a:pt x="288" y="216"/>
                  </a:lnTo>
                  <a:lnTo>
                    <a:pt x="294" y="209"/>
                  </a:lnTo>
                  <a:lnTo>
                    <a:pt x="299" y="201"/>
                  </a:lnTo>
                  <a:lnTo>
                    <a:pt x="327" y="152"/>
                  </a:lnTo>
                  <a:lnTo>
                    <a:pt x="364" y="108"/>
                  </a:lnTo>
                  <a:lnTo>
                    <a:pt x="406" y="71"/>
                  </a:lnTo>
                  <a:lnTo>
                    <a:pt x="454" y="40"/>
                  </a:lnTo>
                  <a:lnTo>
                    <a:pt x="505" y="18"/>
                  </a:lnTo>
                  <a:lnTo>
                    <a:pt x="560" y="3"/>
                  </a:lnTo>
                  <a:lnTo>
                    <a:pt x="6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46997" y="2784546"/>
            <a:ext cx="524670" cy="539326"/>
            <a:chOff x="4422776" y="1452563"/>
            <a:chExt cx="1136650" cy="11684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4714876" y="1808163"/>
              <a:ext cx="563563" cy="561975"/>
            </a:xfrm>
            <a:custGeom>
              <a:avLst/>
              <a:gdLst>
                <a:gd name="T0" fmla="*/ 294 w 709"/>
                <a:gd name="T1" fmla="*/ 124 h 707"/>
                <a:gd name="T2" fmla="*/ 209 w 709"/>
                <a:gd name="T3" fmla="*/ 164 h 707"/>
                <a:gd name="T4" fmla="*/ 148 w 709"/>
                <a:gd name="T5" fmla="*/ 236 h 707"/>
                <a:gd name="T6" fmla="*/ 119 w 709"/>
                <a:gd name="T7" fmla="*/ 322 h 707"/>
                <a:gd name="T8" fmla="*/ 125 w 709"/>
                <a:gd name="T9" fmla="*/ 414 h 707"/>
                <a:gd name="T10" fmla="*/ 167 w 709"/>
                <a:gd name="T11" fmla="*/ 498 h 707"/>
                <a:gd name="T12" fmla="*/ 237 w 709"/>
                <a:gd name="T13" fmla="*/ 560 h 707"/>
                <a:gd name="T14" fmla="*/ 323 w 709"/>
                <a:gd name="T15" fmla="*/ 588 h 707"/>
                <a:gd name="T16" fmla="*/ 415 w 709"/>
                <a:gd name="T17" fmla="*/ 582 h 707"/>
                <a:gd name="T18" fmla="*/ 499 w 709"/>
                <a:gd name="T19" fmla="*/ 542 h 707"/>
                <a:gd name="T20" fmla="*/ 562 w 709"/>
                <a:gd name="T21" fmla="*/ 471 h 707"/>
                <a:gd name="T22" fmla="*/ 591 w 709"/>
                <a:gd name="T23" fmla="*/ 384 h 707"/>
                <a:gd name="T24" fmla="*/ 586 w 709"/>
                <a:gd name="T25" fmla="*/ 293 h 707"/>
                <a:gd name="T26" fmla="*/ 543 w 709"/>
                <a:gd name="T27" fmla="*/ 208 h 707"/>
                <a:gd name="T28" fmla="*/ 472 w 709"/>
                <a:gd name="T29" fmla="*/ 146 h 707"/>
                <a:gd name="T30" fmla="*/ 385 w 709"/>
                <a:gd name="T31" fmla="*/ 117 h 707"/>
                <a:gd name="T32" fmla="*/ 347 w 709"/>
                <a:gd name="T33" fmla="*/ 0 h 707"/>
                <a:gd name="T34" fmla="*/ 453 w 709"/>
                <a:gd name="T35" fmla="*/ 14 h 707"/>
                <a:gd name="T36" fmla="*/ 553 w 709"/>
                <a:gd name="T37" fmla="*/ 60 h 707"/>
                <a:gd name="T38" fmla="*/ 635 w 709"/>
                <a:gd name="T39" fmla="*/ 137 h 707"/>
                <a:gd name="T40" fmla="*/ 688 w 709"/>
                <a:gd name="T41" fmla="*/ 238 h 707"/>
                <a:gd name="T42" fmla="*/ 709 w 709"/>
                <a:gd name="T43" fmla="*/ 344 h 707"/>
                <a:gd name="T44" fmla="*/ 694 w 709"/>
                <a:gd name="T45" fmla="*/ 452 h 707"/>
                <a:gd name="T46" fmla="*/ 648 w 709"/>
                <a:gd name="T47" fmla="*/ 551 h 707"/>
                <a:gd name="T48" fmla="*/ 571 w 709"/>
                <a:gd name="T49" fmla="*/ 634 h 707"/>
                <a:gd name="T50" fmla="*/ 470 w 709"/>
                <a:gd name="T51" fmla="*/ 687 h 707"/>
                <a:gd name="T52" fmla="*/ 363 w 709"/>
                <a:gd name="T53" fmla="*/ 707 h 707"/>
                <a:gd name="T54" fmla="*/ 255 w 709"/>
                <a:gd name="T55" fmla="*/ 692 h 707"/>
                <a:gd name="T56" fmla="*/ 156 w 709"/>
                <a:gd name="T57" fmla="*/ 646 h 707"/>
                <a:gd name="T58" fmla="*/ 73 w 709"/>
                <a:gd name="T59" fmla="*/ 568 h 707"/>
                <a:gd name="T60" fmla="*/ 20 w 709"/>
                <a:gd name="T61" fmla="*/ 469 h 707"/>
                <a:gd name="T62" fmla="*/ 0 w 709"/>
                <a:gd name="T63" fmla="*/ 361 h 707"/>
                <a:gd name="T64" fmla="*/ 14 w 709"/>
                <a:gd name="T65" fmla="*/ 254 h 707"/>
                <a:gd name="T66" fmla="*/ 60 w 709"/>
                <a:gd name="T67" fmla="*/ 155 h 707"/>
                <a:gd name="T68" fmla="*/ 139 w 709"/>
                <a:gd name="T69" fmla="*/ 73 h 707"/>
                <a:gd name="T70" fmla="*/ 238 w 709"/>
                <a:gd name="T71" fmla="*/ 20 h 707"/>
                <a:gd name="T72" fmla="*/ 347 w 709"/>
                <a:gd name="T73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9" h="707">
                  <a:moveTo>
                    <a:pt x="339" y="117"/>
                  </a:moveTo>
                  <a:lnTo>
                    <a:pt x="294" y="124"/>
                  </a:lnTo>
                  <a:lnTo>
                    <a:pt x="251" y="139"/>
                  </a:lnTo>
                  <a:lnTo>
                    <a:pt x="209" y="164"/>
                  </a:lnTo>
                  <a:lnTo>
                    <a:pt x="174" y="197"/>
                  </a:lnTo>
                  <a:lnTo>
                    <a:pt x="148" y="236"/>
                  </a:lnTo>
                  <a:lnTo>
                    <a:pt x="128" y="278"/>
                  </a:lnTo>
                  <a:lnTo>
                    <a:pt x="119" y="322"/>
                  </a:lnTo>
                  <a:lnTo>
                    <a:pt x="117" y="368"/>
                  </a:lnTo>
                  <a:lnTo>
                    <a:pt x="125" y="414"/>
                  </a:lnTo>
                  <a:lnTo>
                    <a:pt x="141" y="456"/>
                  </a:lnTo>
                  <a:lnTo>
                    <a:pt x="167" y="498"/>
                  </a:lnTo>
                  <a:lnTo>
                    <a:pt x="198" y="533"/>
                  </a:lnTo>
                  <a:lnTo>
                    <a:pt x="237" y="560"/>
                  </a:lnTo>
                  <a:lnTo>
                    <a:pt x="279" y="579"/>
                  </a:lnTo>
                  <a:lnTo>
                    <a:pt x="323" y="588"/>
                  </a:lnTo>
                  <a:lnTo>
                    <a:pt x="369" y="590"/>
                  </a:lnTo>
                  <a:lnTo>
                    <a:pt x="415" y="582"/>
                  </a:lnTo>
                  <a:lnTo>
                    <a:pt x="459" y="566"/>
                  </a:lnTo>
                  <a:lnTo>
                    <a:pt x="499" y="542"/>
                  </a:lnTo>
                  <a:lnTo>
                    <a:pt x="534" y="509"/>
                  </a:lnTo>
                  <a:lnTo>
                    <a:pt x="562" y="471"/>
                  </a:lnTo>
                  <a:lnTo>
                    <a:pt x="580" y="428"/>
                  </a:lnTo>
                  <a:lnTo>
                    <a:pt x="591" y="384"/>
                  </a:lnTo>
                  <a:lnTo>
                    <a:pt x="593" y="339"/>
                  </a:lnTo>
                  <a:lnTo>
                    <a:pt x="586" y="293"/>
                  </a:lnTo>
                  <a:lnTo>
                    <a:pt x="569" y="249"/>
                  </a:lnTo>
                  <a:lnTo>
                    <a:pt x="543" y="208"/>
                  </a:lnTo>
                  <a:lnTo>
                    <a:pt x="510" y="174"/>
                  </a:lnTo>
                  <a:lnTo>
                    <a:pt x="472" y="146"/>
                  </a:lnTo>
                  <a:lnTo>
                    <a:pt x="429" y="128"/>
                  </a:lnTo>
                  <a:lnTo>
                    <a:pt x="385" y="117"/>
                  </a:lnTo>
                  <a:lnTo>
                    <a:pt x="339" y="117"/>
                  </a:lnTo>
                  <a:close/>
                  <a:moveTo>
                    <a:pt x="347" y="0"/>
                  </a:moveTo>
                  <a:lnTo>
                    <a:pt x="400" y="3"/>
                  </a:lnTo>
                  <a:lnTo>
                    <a:pt x="453" y="14"/>
                  </a:lnTo>
                  <a:lnTo>
                    <a:pt x="505" y="32"/>
                  </a:lnTo>
                  <a:lnTo>
                    <a:pt x="553" y="60"/>
                  </a:lnTo>
                  <a:lnTo>
                    <a:pt x="597" y="95"/>
                  </a:lnTo>
                  <a:lnTo>
                    <a:pt x="635" y="137"/>
                  </a:lnTo>
                  <a:lnTo>
                    <a:pt x="666" y="186"/>
                  </a:lnTo>
                  <a:lnTo>
                    <a:pt x="688" y="238"/>
                  </a:lnTo>
                  <a:lnTo>
                    <a:pt x="703" y="291"/>
                  </a:lnTo>
                  <a:lnTo>
                    <a:pt x="709" y="344"/>
                  </a:lnTo>
                  <a:lnTo>
                    <a:pt x="705" y="399"/>
                  </a:lnTo>
                  <a:lnTo>
                    <a:pt x="694" y="452"/>
                  </a:lnTo>
                  <a:lnTo>
                    <a:pt x="676" y="503"/>
                  </a:lnTo>
                  <a:lnTo>
                    <a:pt x="648" y="551"/>
                  </a:lnTo>
                  <a:lnTo>
                    <a:pt x="613" y="595"/>
                  </a:lnTo>
                  <a:lnTo>
                    <a:pt x="571" y="634"/>
                  </a:lnTo>
                  <a:lnTo>
                    <a:pt x="521" y="665"/>
                  </a:lnTo>
                  <a:lnTo>
                    <a:pt x="470" y="687"/>
                  </a:lnTo>
                  <a:lnTo>
                    <a:pt x="417" y="701"/>
                  </a:lnTo>
                  <a:lnTo>
                    <a:pt x="363" y="707"/>
                  </a:lnTo>
                  <a:lnTo>
                    <a:pt x="308" y="703"/>
                  </a:lnTo>
                  <a:lnTo>
                    <a:pt x="255" y="692"/>
                  </a:lnTo>
                  <a:lnTo>
                    <a:pt x="204" y="672"/>
                  </a:lnTo>
                  <a:lnTo>
                    <a:pt x="156" y="646"/>
                  </a:lnTo>
                  <a:lnTo>
                    <a:pt x="112" y="612"/>
                  </a:lnTo>
                  <a:lnTo>
                    <a:pt x="73" y="568"/>
                  </a:lnTo>
                  <a:lnTo>
                    <a:pt x="42" y="520"/>
                  </a:lnTo>
                  <a:lnTo>
                    <a:pt x="20" y="469"/>
                  </a:lnTo>
                  <a:lnTo>
                    <a:pt x="5" y="416"/>
                  </a:lnTo>
                  <a:lnTo>
                    <a:pt x="0" y="361"/>
                  </a:lnTo>
                  <a:lnTo>
                    <a:pt x="3" y="307"/>
                  </a:lnTo>
                  <a:lnTo>
                    <a:pt x="14" y="254"/>
                  </a:lnTo>
                  <a:lnTo>
                    <a:pt x="35" y="203"/>
                  </a:lnTo>
                  <a:lnTo>
                    <a:pt x="60" y="155"/>
                  </a:lnTo>
                  <a:lnTo>
                    <a:pt x="97" y="111"/>
                  </a:lnTo>
                  <a:lnTo>
                    <a:pt x="139" y="73"/>
                  </a:lnTo>
                  <a:lnTo>
                    <a:pt x="187" y="42"/>
                  </a:lnTo>
                  <a:lnTo>
                    <a:pt x="238" y="20"/>
                  </a:lnTo>
                  <a:lnTo>
                    <a:pt x="292" y="5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5165726" y="2325688"/>
              <a:ext cx="255588" cy="295275"/>
            </a:xfrm>
            <a:custGeom>
              <a:avLst/>
              <a:gdLst>
                <a:gd name="T0" fmla="*/ 83 w 322"/>
                <a:gd name="T1" fmla="*/ 0 h 372"/>
                <a:gd name="T2" fmla="*/ 101 w 322"/>
                <a:gd name="T3" fmla="*/ 5 h 372"/>
                <a:gd name="T4" fmla="*/ 114 w 322"/>
                <a:gd name="T5" fmla="*/ 16 h 372"/>
                <a:gd name="T6" fmla="*/ 312 w 322"/>
                <a:gd name="T7" fmla="*/ 273 h 372"/>
                <a:gd name="T8" fmla="*/ 320 w 322"/>
                <a:gd name="T9" fmla="*/ 291 h 372"/>
                <a:gd name="T10" fmla="*/ 322 w 322"/>
                <a:gd name="T11" fmla="*/ 310 h 372"/>
                <a:gd name="T12" fmla="*/ 316 w 322"/>
                <a:gd name="T13" fmla="*/ 326 h 372"/>
                <a:gd name="T14" fmla="*/ 303 w 322"/>
                <a:gd name="T15" fmla="*/ 341 h 372"/>
                <a:gd name="T16" fmla="*/ 274 w 322"/>
                <a:gd name="T17" fmla="*/ 363 h 372"/>
                <a:gd name="T18" fmla="*/ 257 w 322"/>
                <a:gd name="T19" fmla="*/ 372 h 372"/>
                <a:gd name="T20" fmla="*/ 239 w 322"/>
                <a:gd name="T21" fmla="*/ 372 h 372"/>
                <a:gd name="T22" fmla="*/ 221 w 322"/>
                <a:gd name="T23" fmla="*/ 366 h 372"/>
                <a:gd name="T24" fmla="*/ 208 w 322"/>
                <a:gd name="T25" fmla="*/ 354 h 372"/>
                <a:gd name="T26" fmla="*/ 9 w 322"/>
                <a:gd name="T27" fmla="*/ 97 h 372"/>
                <a:gd name="T28" fmla="*/ 2 w 322"/>
                <a:gd name="T29" fmla="*/ 81 h 372"/>
                <a:gd name="T30" fmla="*/ 0 w 322"/>
                <a:gd name="T31" fmla="*/ 62 h 372"/>
                <a:gd name="T32" fmla="*/ 6 w 322"/>
                <a:gd name="T33" fmla="*/ 46 h 372"/>
                <a:gd name="T34" fmla="*/ 19 w 322"/>
                <a:gd name="T35" fmla="*/ 31 h 372"/>
                <a:gd name="T36" fmla="*/ 48 w 322"/>
                <a:gd name="T37" fmla="*/ 9 h 372"/>
                <a:gd name="T38" fmla="*/ 64 w 322"/>
                <a:gd name="T39" fmla="*/ 0 h 372"/>
                <a:gd name="T40" fmla="*/ 83 w 322"/>
                <a:gd name="T41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2" h="372">
                  <a:moveTo>
                    <a:pt x="83" y="0"/>
                  </a:moveTo>
                  <a:lnTo>
                    <a:pt x="101" y="5"/>
                  </a:lnTo>
                  <a:lnTo>
                    <a:pt x="114" y="16"/>
                  </a:lnTo>
                  <a:lnTo>
                    <a:pt x="312" y="273"/>
                  </a:lnTo>
                  <a:lnTo>
                    <a:pt x="320" y="291"/>
                  </a:lnTo>
                  <a:lnTo>
                    <a:pt x="322" y="310"/>
                  </a:lnTo>
                  <a:lnTo>
                    <a:pt x="316" y="326"/>
                  </a:lnTo>
                  <a:lnTo>
                    <a:pt x="303" y="341"/>
                  </a:lnTo>
                  <a:lnTo>
                    <a:pt x="274" y="363"/>
                  </a:lnTo>
                  <a:lnTo>
                    <a:pt x="257" y="372"/>
                  </a:lnTo>
                  <a:lnTo>
                    <a:pt x="239" y="372"/>
                  </a:lnTo>
                  <a:lnTo>
                    <a:pt x="221" y="366"/>
                  </a:lnTo>
                  <a:lnTo>
                    <a:pt x="208" y="354"/>
                  </a:lnTo>
                  <a:lnTo>
                    <a:pt x="9" y="97"/>
                  </a:lnTo>
                  <a:lnTo>
                    <a:pt x="2" y="81"/>
                  </a:lnTo>
                  <a:lnTo>
                    <a:pt x="0" y="62"/>
                  </a:lnTo>
                  <a:lnTo>
                    <a:pt x="6" y="46"/>
                  </a:lnTo>
                  <a:lnTo>
                    <a:pt x="19" y="31"/>
                  </a:lnTo>
                  <a:lnTo>
                    <a:pt x="48" y="9"/>
                  </a:lnTo>
                  <a:lnTo>
                    <a:pt x="64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4422776" y="1452563"/>
              <a:ext cx="1136650" cy="668338"/>
            </a:xfrm>
            <a:custGeom>
              <a:avLst/>
              <a:gdLst>
                <a:gd name="T0" fmla="*/ 672 w 1432"/>
                <a:gd name="T1" fmla="*/ 6 h 844"/>
                <a:gd name="T2" fmla="*/ 780 w 1432"/>
                <a:gd name="T3" fmla="*/ 43 h 844"/>
                <a:gd name="T4" fmla="*/ 833 w 1432"/>
                <a:gd name="T5" fmla="*/ 76 h 844"/>
                <a:gd name="T6" fmla="*/ 846 w 1432"/>
                <a:gd name="T7" fmla="*/ 79 h 844"/>
                <a:gd name="T8" fmla="*/ 918 w 1432"/>
                <a:gd name="T9" fmla="*/ 81 h 844"/>
                <a:gd name="T10" fmla="*/ 1011 w 1432"/>
                <a:gd name="T11" fmla="*/ 112 h 844"/>
                <a:gd name="T12" fmla="*/ 1090 w 1432"/>
                <a:gd name="T13" fmla="*/ 171 h 844"/>
                <a:gd name="T14" fmla="*/ 1127 w 1432"/>
                <a:gd name="T15" fmla="*/ 213 h 844"/>
                <a:gd name="T16" fmla="*/ 1142 w 1432"/>
                <a:gd name="T17" fmla="*/ 219 h 844"/>
                <a:gd name="T18" fmla="*/ 1245 w 1432"/>
                <a:gd name="T19" fmla="*/ 244 h 844"/>
                <a:gd name="T20" fmla="*/ 1329 w 1432"/>
                <a:gd name="T21" fmla="*/ 299 h 844"/>
                <a:gd name="T22" fmla="*/ 1394 w 1432"/>
                <a:gd name="T23" fmla="*/ 380 h 844"/>
                <a:gd name="T24" fmla="*/ 1428 w 1432"/>
                <a:gd name="T25" fmla="*/ 477 h 844"/>
                <a:gd name="T26" fmla="*/ 1428 w 1432"/>
                <a:gd name="T27" fmla="*/ 585 h 844"/>
                <a:gd name="T28" fmla="*/ 1394 w 1432"/>
                <a:gd name="T29" fmla="*/ 684 h 844"/>
                <a:gd name="T30" fmla="*/ 1329 w 1432"/>
                <a:gd name="T31" fmla="*/ 763 h 844"/>
                <a:gd name="T32" fmla="*/ 1241 w 1432"/>
                <a:gd name="T33" fmla="*/ 818 h 844"/>
                <a:gd name="T34" fmla="*/ 1138 w 1432"/>
                <a:gd name="T35" fmla="*/ 844 h 844"/>
                <a:gd name="T36" fmla="*/ 1131 w 1432"/>
                <a:gd name="T37" fmla="*/ 719 h 844"/>
                <a:gd name="T38" fmla="*/ 1210 w 1432"/>
                <a:gd name="T39" fmla="*/ 697 h 844"/>
                <a:gd name="T40" fmla="*/ 1270 w 1432"/>
                <a:gd name="T41" fmla="*/ 646 h 844"/>
                <a:gd name="T42" fmla="*/ 1305 w 1432"/>
                <a:gd name="T43" fmla="*/ 572 h 844"/>
                <a:gd name="T44" fmla="*/ 1304 w 1432"/>
                <a:gd name="T45" fmla="*/ 488 h 844"/>
                <a:gd name="T46" fmla="*/ 1267 w 1432"/>
                <a:gd name="T47" fmla="*/ 413 h 844"/>
                <a:gd name="T48" fmla="*/ 1203 w 1432"/>
                <a:gd name="T49" fmla="*/ 362 h 844"/>
                <a:gd name="T50" fmla="*/ 1120 w 1432"/>
                <a:gd name="T51" fmla="*/ 341 h 844"/>
                <a:gd name="T52" fmla="*/ 1081 w 1432"/>
                <a:gd name="T53" fmla="*/ 341 h 844"/>
                <a:gd name="T54" fmla="*/ 1050 w 1432"/>
                <a:gd name="T55" fmla="*/ 323 h 844"/>
                <a:gd name="T56" fmla="*/ 1015 w 1432"/>
                <a:gd name="T57" fmla="*/ 272 h 844"/>
                <a:gd name="T58" fmla="*/ 951 w 1432"/>
                <a:gd name="T59" fmla="*/ 220 h 844"/>
                <a:gd name="T60" fmla="*/ 868 w 1432"/>
                <a:gd name="T61" fmla="*/ 200 h 844"/>
                <a:gd name="T62" fmla="*/ 809 w 1432"/>
                <a:gd name="T63" fmla="*/ 206 h 844"/>
                <a:gd name="T64" fmla="*/ 775 w 1432"/>
                <a:gd name="T65" fmla="*/ 189 h 844"/>
                <a:gd name="T66" fmla="*/ 701 w 1432"/>
                <a:gd name="T67" fmla="*/ 140 h 844"/>
                <a:gd name="T68" fmla="*/ 615 w 1432"/>
                <a:gd name="T69" fmla="*/ 123 h 844"/>
                <a:gd name="T70" fmla="*/ 528 w 1432"/>
                <a:gd name="T71" fmla="*/ 140 h 844"/>
                <a:gd name="T72" fmla="*/ 459 w 1432"/>
                <a:gd name="T73" fmla="*/ 186 h 844"/>
                <a:gd name="T74" fmla="*/ 407 w 1432"/>
                <a:gd name="T75" fmla="*/ 255 h 844"/>
                <a:gd name="T76" fmla="*/ 383 w 1432"/>
                <a:gd name="T77" fmla="*/ 316 h 844"/>
                <a:gd name="T78" fmla="*/ 350 w 1432"/>
                <a:gd name="T79" fmla="*/ 340 h 844"/>
                <a:gd name="T80" fmla="*/ 314 w 1432"/>
                <a:gd name="T81" fmla="*/ 341 h 844"/>
                <a:gd name="T82" fmla="*/ 229 w 1432"/>
                <a:gd name="T83" fmla="*/ 362 h 844"/>
                <a:gd name="T84" fmla="*/ 165 w 1432"/>
                <a:gd name="T85" fmla="*/ 413 h 844"/>
                <a:gd name="T86" fmla="*/ 128 w 1432"/>
                <a:gd name="T87" fmla="*/ 488 h 844"/>
                <a:gd name="T88" fmla="*/ 128 w 1432"/>
                <a:gd name="T89" fmla="*/ 572 h 844"/>
                <a:gd name="T90" fmla="*/ 163 w 1432"/>
                <a:gd name="T91" fmla="*/ 646 h 844"/>
                <a:gd name="T92" fmla="*/ 224 w 1432"/>
                <a:gd name="T93" fmla="*/ 697 h 844"/>
                <a:gd name="T94" fmla="*/ 303 w 1432"/>
                <a:gd name="T95" fmla="*/ 719 h 844"/>
                <a:gd name="T96" fmla="*/ 295 w 1432"/>
                <a:gd name="T97" fmla="*/ 844 h 844"/>
                <a:gd name="T98" fmla="*/ 192 w 1432"/>
                <a:gd name="T99" fmla="*/ 820 h 844"/>
                <a:gd name="T100" fmla="*/ 104 w 1432"/>
                <a:gd name="T101" fmla="*/ 763 h 844"/>
                <a:gd name="T102" fmla="*/ 40 w 1432"/>
                <a:gd name="T103" fmla="*/ 684 h 844"/>
                <a:gd name="T104" fmla="*/ 5 w 1432"/>
                <a:gd name="T105" fmla="*/ 585 h 844"/>
                <a:gd name="T106" fmla="*/ 5 w 1432"/>
                <a:gd name="T107" fmla="*/ 473 h 844"/>
                <a:gd name="T108" fmla="*/ 45 w 1432"/>
                <a:gd name="T109" fmla="*/ 369 h 844"/>
                <a:gd name="T110" fmla="*/ 119 w 1432"/>
                <a:gd name="T111" fmla="*/ 286 h 844"/>
                <a:gd name="T112" fmla="*/ 218 w 1432"/>
                <a:gd name="T113" fmla="*/ 233 h 844"/>
                <a:gd name="T114" fmla="*/ 281 w 1432"/>
                <a:gd name="T115" fmla="*/ 219 h 844"/>
                <a:gd name="T116" fmla="*/ 292 w 1432"/>
                <a:gd name="T117" fmla="*/ 211 h 844"/>
                <a:gd name="T118" fmla="*/ 323 w 1432"/>
                <a:gd name="T119" fmla="*/ 156 h 844"/>
                <a:gd name="T120" fmla="*/ 400 w 1432"/>
                <a:gd name="T121" fmla="*/ 74 h 844"/>
                <a:gd name="T122" fmla="*/ 499 w 1432"/>
                <a:gd name="T123" fmla="*/ 21 h 844"/>
                <a:gd name="T124" fmla="*/ 615 w 1432"/>
                <a:gd name="T125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2" h="844">
                  <a:moveTo>
                    <a:pt x="615" y="0"/>
                  </a:moveTo>
                  <a:lnTo>
                    <a:pt x="672" y="6"/>
                  </a:lnTo>
                  <a:lnTo>
                    <a:pt x="727" y="19"/>
                  </a:lnTo>
                  <a:lnTo>
                    <a:pt x="780" y="43"/>
                  </a:lnTo>
                  <a:lnTo>
                    <a:pt x="828" y="74"/>
                  </a:lnTo>
                  <a:lnTo>
                    <a:pt x="833" y="76"/>
                  </a:lnTo>
                  <a:lnTo>
                    <a:pt x="841" y="77"/>
                  </a:lnTo>
                  <a:lnTo>
                    <a:pt x="846" y="79"/>
                  </a:lnTo>
                  <a:lnTo>
                    <a:pt x="868" y="77"/>
                  </a:lnTo>
                  <a:lnTo>
                    <a:pt x="918" y="81"/>
                  </a:lnTo>
                  <a:lnTo>
                    <a:pt x="966" y="94"/>
                  </a:lnTo>
                  <a:lnTo>
                    <a:pt x="1011" y="112"/>
                  </a:lnTo>
                  <a:lnTo>
                    <a:pt x="1054" y="138"/>
                  </a:lnTo>
                  <a:lnTo>
                    <a:pt x="1090" y="171"/>
                  </a:lnTo>
                  <a:lnTo>
                    <a:pt x="1122" y="208"/>
                  </a:lnTo>
                  <a:lnTo>
                    <a:pt x="1127" y="213"/>
                  </a:lnTo>
                  <a:lnTo>
                    <a:pt x="1135" y="219"/>
                  </a:lnTo>
                  <a:lnTo>
                    <a:pt x="1142" y="219"/>
                  </a:lnTo>
                  <a:lnTo>
                    <a:pt x="1195" y="228"/>
                  </a:lnTo>
                  <a:lnTo>
                    <a:pt x="1245" y="244"/>
                  </a:lnTo>
                  <a:lnTo>
                    <a:pt x="1289" y="268"/>
                  </a:lnTo>
                  <a:lnTo>
                    <a:pt x="1329" y="299"/>
                  </a:lnTo>
                  <a:lnTo>
                    <a:pt x="1364" y="338"/>
                  </a:lnTo>
                  <a:lnTo>
                    <a:pt x="1394" y="380"/>
                  </a:lnTo>
                  <a:lnTo>
                    <a:pt x="1416" y="428"/>
                  </a:lnTo>
                  <a:lnTo>
                    <a:pt x="1428" y="477"/>
                  </a:lnTo>
                  <a:lnTo>
                    <a:pt x="1432" y="530"/>
                  </a:lnTo>
                  <a:lnTo>
                    <a:pt x="1428" y="585"/>
                  </a:lnTo>
                  <a:lnTo>
                    <a:pt x="1414" y="636"/>
                  </a:lnTo>
                  <a:lnTo>
                    <a:pt x="1394" y="684"/>
                  </a:lnTo>
                  <a:lnTo>
                    <a:pt x="1364" y="726"/>
                  </a:lnTo>
                  <a:lnTo>
                    <a:pt x="1329" y="763"/>
                  </a:lnTo>
                  <a:lnTo>
                    <a:pt x="1287" y="794"/>
                  </a:lnTo>
                  <a:lnTo>
                    <a:pt x="1241" y="818"/>
                  </a:lnTo>
                  <a:lnTo>
                    <a:pt x="1191" y="834"/>
                  </a:lnTo>
                  <a:lnTo>
                    <a:pt x="1138" y="844"/>
                  </a:lnTo>
                  <a:lnTo>
                    <a:pt x="1140" y="781"/>
                  </a:lnTo>
                  <a:lnTo>
                    <a:pt x="1131" y="719"/>
                  </a:lnTo>
                  <a:lnTo>
                    <a:pt x="1173" y="713"/>
                  </a:lnTo>
                  <a:lnTo>
                    <a:pt x="1210" y="697"/>
                  </a:lnTo>
                  <a:lnTo>
                    <a:pt x="1243" y="675"/>
                  </a:lnTo>
                  <a:lnTo>
                    <a:pt x="1270" y="646"/>
                  </a:lnTo>
                  <a:lnTo>
                    <a:pt x="1291" y="611"/>
                  </a:lnTo>
                  <a:lnTo>
                    <a:pt x="1305" y="572"/>
                  </a:lnTo>
                  <a:lnTo>
                    <a:pt x="1309" y="530"/>
                  </a:lnTo>
                  <a:lnTo>
                    <a:pt x="1304" y="488"/>
                  </a:lnTo>
                  <a:lnTo>
                    <a:pt x="1291" y="448"/>
                  </a:lnTo>
                  <a:lnTo>
                    <a:pt x="1267" y="413"/>
                  </a:lnTo>
                  <a:lnTo>
                    <a:pt x="1237" y="384"/>
                  </a:lnTo>
                  <a:lnTo>
                    <a:pt x="1203" y="362"/>
                  </a:lnTo>
                  <a:lnTo>
                    <a:pt x="1164" y="347"/>
                  </a:lnTo>
                  <a:lnTo>
                    <a:pt x="1120" y="341"/>
                  </a:lnTo>
                  <a:lnTo>
                    <a:pt x="1101" y="343"/>
                  </a:lnTo>
                  <a:lnTo>
                    <a:pt x="1081" y="341"/>
                  </a:lnTo>
                  <a:lnTo>
                    <a:pt x="1065" y="336"/>
                  </a:lnTo>
                  <a:lnTo>
                    <a:pt x="1050" y="323"/>
                  </a:lnTo>
                  <a:lnTo>
                    <a:pt x="1039" y="308"/>
                  </a:lnTo>
                  <a:lnTo>
                    <a:pt x="1015" y="272"/>
                  </a:lnTo>
                  <a:lnTo>
                    <a:pt x="986" y="242"/>
                  </a:lnTo>
                  <a:lnTo>
                    <a:pt x="951" y="220"/>
                  </a:lnTo>
                  <a:lnTo>
                    <a:pt x="910" y="206"/>
                  </a:lnTo>
                  <a:lnTo>
                    <a:pt x="868" y="200"/>
                  </a:lnTo>
                  <a:lnTo>
                    <a:pt x="830" y="206"/>
                  </a:lnTo>
                  <a:lnTo>
                    <a:pt x="809" y="206"/>
                  </a:lnTo>
                  <a:lnTo>
                    <a:pt x="791" y="200"/>
                  </a:lnTo>
                  <a:lnTo>
                    <a:pt x="775" y="189"/>
                  </a:lnTo>
                  <a:lnTo>
                    <a:pt x="740" y="162"/>
                  </a:lnTo>
                  <a:lnTo>
                    <a:pt x="701" y="140"/>
                  </a:lnTo>
                  <a:lnTo>
                    <a:pt x="659" y="129"/>
                  </a:lnTo>
                  <a:lnTo>
                    <a:pt x="615" y="123"/>
                  </a:lnTo>
                  <a:lnTo>
                    <a:pt x="571" y="129"/>
                  </a:lnTo>
                  <a:lnTo>
                    <a:pt x="528" y="140"/>
                  </a:lnTo>
                  <a:lnTo>
                    <a:pt x="492" y="160"/>
                  </a:lnTo>
                  <a:lnTo>
                    <a:pt x="459" y="186"/>
                  </a:lnTo>
                  <a:lnTo>
                    <a:pt x="429" y="219"/>
                  </a:lnTo>
                  <a:lnTo>
                    <a:pt x="407" y="255"/>
                  </a:lnTo>
                  <a:lnTo>
                    <a:pt x="393" y="296"/>
                  </a:lnTo>
                  <a:lnTo>
                    <a:pt x="383" y="316"/>
                  </a:lnTo>
                  <a:lnTo>
                    <a:pt x="369" y="330"/>
                  </a:lnTo>
                  <a:lnTo>
                    <a:pt x="350" y="340"/>
                  </a:lnTo>
                  <a:lnTo>
                    <a:pt x="328" y="343"/>
                  </a:lnTo>
                  <a:lnTo>
                    <a:pt x="314" y="341"/>
                  </a:lnTo>
                  <a:lnTo>
                    <a:pt x="269" y="347"/>
                  </a:lnTo>
                  <a:lnTo>
                    <a:pt x="229" y="362"/>
                  </a:lnTo>
                  <a:lnTo>
                    <a:pt x="194" y="384"/>
                  </a:lnTo>
                  <a:lnTo>
                    <a:pt x="165" y="413"/>
                  </a:lnTo>
                  <a:lnTo>
                    <a:pt x="143" y="448"/>
                  </a:lnTo>
                  <a:lnTo>
                    <a:pt x="128" y="488"/>
                  </a:lnTo>
                  <a:lnTo>
                    <a:pt x="123" y="530"/>
                  </a:lnTo>
                  <a:lnTo>
                    <a:pt x="128" y="572"/>
                  </a:lnTo>
                  <a:lnTo>
                    <a:pt x="141" y="611"/>
                  </a:lnTo>
                  <a:lnTo>
                    <a:pt x="163" y="646"/>
                  </a:lnTo>
                  <a:lnTo>
                    <a:pt x="191" y="675"/>
                  </a:lnTo>
                  <a:lnTo>
                    <a:pt x="224" y="697"/>
                  </a:lnTo>
                  <a:lnTo>
                    <a:pt x="260" y="713"/>
                  </a:lnTo>
                  <a:lnTo>
                    <a:pt x="303" y="719"/>
                  </a:lnTo>
                  <a:lnTo>
                    <a:pt x="293" y="781"/>
                  </a:lnTo>
                  <a:lnTo>
                    <a:pt x="295" y="844"/>
                  </a:lnTo>
                  <a:lnTo>
                    <a:pt x="242" y="834"/>
                  </a:lnTo>
                  <a:lnTo>
                    <a:pt x="192" y="820"/>
                  </a:lnTo>
                  <a:lnTo>
                    <a:pt x="145" y="794"/>
                  </a:lnTo>
                  <a:lnTo>
                    <a:pt x="104" y="763"/>
                  </a:lnTo>
                  <a:lnTo>
                    <a:pt x="69" y="726"/>
                  </a:lnTo>
                  <a:lnTo>
                    <a:pt x="40" y="684"/>
                  </a:lnTo>
                  <a:lnTo>
                    <a:pt x="18" y="636"/>
                  </a:lnTo>
                  <a:lnTo>
                    <a:pt x="5" y="585"/>
                  </a:lnTo>
                  <a:lnTo>
                    <a:pt x="0" y="530"/>
                  </a:lnTo>
                  <a:lnTo>
                    <a:pt x="5" y="473"/>
                  </a:lnTo>
                  <a:lnTo>
                    <a:pt x="22" y="418"/>
                  </a:lnTo>
                  <a:lnTo>
                    <a:pt x="45" y="369"/>
                  </a:lnTo>
                  <a:lnTo>
                    <a:pt x="78" y="323"/>
                  </a:lnTo>
                  <a:lnTo>
                    <a:pt x="119" y="286"/>
                  </a:lnTo>
                  <a:lnTo>
                    <a:pt x="167" y="255"/>
                  </a:lnTo>
                  <a:lnTo>
                    <a:pt x="218" y="233"/>
                  </a:lnTo>
                  <a:lnTo>
                    <a:pt x="273" y="220"/>
                  </a:lnTo>
                  <a:lnTo>
                    <a:pt x="281" y="219"/>
                  </a:lnTo>
                  <a:lnTo>
                    <a:pt x="286" y="217"/>
                  </a:lnTo>
                  <a:lnTo>
                    <a:pt x="292" y="211"/>
                  </a:lnTo>
                  <a:lnTo>
                    <a:pt x="295" y="206"/>
                  </a:lnTo>
                  <a:lnTo>
                    <a:pt x="323" y="156"/>
                  </a:lnTo>
                  <a:lnTo>
                    <a:pt x="358" y="110"/>
                  </a:lnTo>
                  <a:lnTo>
                    <a:pt x="400" y="74"/>
                  </a:lnTo>
                  <a:lnTo>
                    <a:pt x="448" y="43"/>
                  </a:lnTo>
                  <a:lnTo>
                    <a:pt x="499" y="21"/>
                  </a:lnTo>
                  <a:lnTo>
                    <a:pt x="556" y="6"/>
                  </a:lnTo>
                  <a:lnTo>
                    <a:pt x="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6166889" y="482519"/>
            <a:ext cx="0" cy="498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40726" y="2804975"/>
            <a:ext cx="0" cy="49846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93664" y="4686370"/>
            <a:ext cx="694125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455612" y="1545576"/>
            <a:ext cx="2734293" cy="1055703"/>
            <a:chOff x="1061354" y="1081118"/>
            <a:chExt cx="2240254" cy="1055703"/>
          </a:xfrm>
        </p:grpSpPr>
        <p:sp>
          <p:nvSpPr>
            <p:cNvPr id="40" name="TextBox 39"/>
            <p:cNvSpPr txBox="1"/>
            <p:nvPr/>
          </p:nvSpPr>
          <p:spPr>
            <a:xfrm>
              <a:off x="1061354" y="1601290"/>
              <a:ext cx="224025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90000"/>
                </a:lnSpc>
                <a:buFont typeface="Wingdings" panose="05000000000000000000" pitchFamily="2" charset="2"/>
                <a:buChar char="Ø"/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Science of predictions</a:t>
              </a:r>
            </a:p>
            <a:p>
              <a:pPr marL="285750" indent="-285750">
                <a:lnSpc>
                  <a:spcPct val="90000"/>
                </a:lnSpc>
                <a:buFont typeface="Wingdings" panose="05000000000000000000" pitchFamily="2" charset="2"/>
                <a:buChar char="Ø"/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Automatizing decisions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61354" y="1081118"/>
              <a:ext cx="2240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Machine Learning</a:t>
              </a:r>
              <a:endParaRPr lang="en-US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100496" y="4088530"/>
            <a:ext cx="4081662" cy="1538883"/>
            <a:chOff x="197938" y="3894399"/>
            <a:chExt cx="3103670" cy="1538883"/>
          </a:xfrm>
        </p:grpSpPr>
        <p:sp>
          <p:nvSpPr>
            <p:cNvPr id="43" name="TextBox 42"/>
            <p:cNvSpPr txBox="1"/>
            <p:nvPr/>
          </p:nvSpPr>
          <p:spPr>
            <a:xfrm>
              <a:off x="358340" y="4356064"/>
              <a:ext cx="29432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GB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xtract 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information </a:t>
              </a:r>
              <a:r>
                <a:rPr lang="en-GB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from 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a data set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ransform 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the information into a comprehensible structure for further use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7938" y="3894399"/>
              <a:ext cx="2240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Data Mining</a:t>
              </a:r>
              <a:endParaRPr lang="en-US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89054" y="519322"/>
            <a:ext cx="4057413" cy="2101142"/>
            <a:chOff x="8940976" y="2458508"/>
            <a:chExt cx="2295469" cy="2101142"/>
          </a:xfrm>
        </p:grpSpPr>
        <p:sp>
          <p:nvSpPr>
            <p:cNvPr id="46" name="TextBox 45"/>
            <p:cNvSpPr txBox="1"/>
            <p:nvPr/>
          </p:nvSpPr>
          <p:spPr>
            <a:xfrm>
              <a:off x="8940976" y="3014612"/>
              <a:ext cx="2295469" cy="154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Inspecting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, </a:t>
              </a:r>
              <a:r>
                <a:rPr lang="en-GB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cleaning,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r>
                <a:rPr lang="en-GB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transforming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 and </a:t>
              </a:r>
              <a:r>
                <a:rPr lang="en-GB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modelling 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discovering useful 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information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informing conclusions and supporting decision-making</a:t>
              </a:r>
              <a:endParaRPr lang="en-GB" sz="16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90000"/>
                </a:lnSpc>
              </a:pP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90012" y="2458508"/>
              <a:ext cx="2240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Data Analysis</a:t>
              </a:r>
              <a:endParaRPr lang="en-US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FDE6-6982-49AB-AFD1-ACCA30C663BE}" type="datetime1">
              <a:rPr lang="en-US" smtClean="0"/>
              <a:t>8/2/2019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375561" y="468016"/>
            <a:ext cx="569604" cy="614034"/>
            <a:chOff x="4325938" y="1744663"/>
            <a:chExt cx="1241426" cy="133826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67"/>
            <p:cNvSpPr>
              <a:spLocks/>
            </p:cNvSpPr>
            <p:nvPr/>
          </p:nvSpPr>
          <p:spPr bwMode="auto">
            <a:xfrm>
              <a:off x="5176838" y="2714625"/>
              <a:ext cx="104775" cy="104775"/>
            </a:xfrm>
            <a:custGeom>
              <a:avLst/>
              <a:gdLst>
                <a:gd name="T0" fmla="*/ 66 w 132"/>
                <a:gd name="T1" fmla="*/ 0 h 131"/>
                <a:gd name="T2" fmla="*/ 92 w 132"/>
                <a:gd name="T3" fmla="*/ 6 h 131"/>
                <a:gd name="T4" fmla="*/ 112 w 132"/>
                <a:gd name="T5" fmla="*/ 20 h 131"/>
                <a:gd name="T6" fmla="*/ 126 w 132"/>
                <a:gd name="T7" fmla="*/ 39 h 131"/>
                <a:gd name="T8" fmla="*/ 132 w 132"/>
                <a:gd name="T9" fmla="*/ 65 h 131"/>
                <a:gd name="T10" fmla="*/ 126 w 132"/>
                <a:gd name="T11" fmla="*/ 91 h 131"/>
                <a:gd name="T12" fmla="*/ 112 w 132"/>
                <a:gd name="T13" fmla="*/ 111 h 131"/>
                <a:gd name="T14" fmla="*/ 92 w 132"/>
                <a:gd name="T15" fmla="*/ 125 h 131"/>
                <a:gd name="T16" fmla="*/ 66 w 132"/>
                <a:gd name="T17" fmla="*/ 131 h 131"/>
                <a:gd name="T18" fmla="*/ 40 w 132"/>
                <a:gd name="T19" fmla="*/ 125 h 131"/>
                <a:gd name="T20" fmla="*/ 20 w 132"/>
                <a:gd name="T21" fmla="*/ 111 h 131"/>
                <a:gd name="T22" fmla="*/ 6 w 132"/>
                <a:gd name="T23" fmla="*/ 91 h 131"/>
                <a:gd name="T24" fmla="*/ 0 w 132"/>
                <a:gd name="T25" fmla="*/ 65 h 131"/>
                <a:gd name="T26" fmla="*/ 6 w 132"/>
                <a:gd name="T27" fmla="*/ 39 h 131"/>
                <a:gd name="T28" fmla="*/ 20 w 132"/>
                <a:gd name="T29" fmla="*/ 20 h 131"/>
                <a:gd name="T30" fmla="*/ 40 w 132"/>
                <a:gd name="T31" fmla="*/ 6 h 131"/>
                <a:gd name="T32" fmla="*/ 66 w 132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31">
                  <a:moveTo>
                    <a:pt x="66" y="0"/>
                  </a:moveTo>
                  <a:lnTo>
                    <a:pt x="92" y="6"/>
                  </a:lnTo>
                  <a:lnTo>
                    <a:pt x="112" y="20"/>
                  </a:lnTo>
                  <a:lnTo>
                    <a:pt x="126" y="39"/>
                  </a:lnTo>
                  <a:lnTo>
                    <a:pt x="132" y="65"/>
                  </a:lnTo>
                  <a:lnTo>
                    <a:pt x="126" y="91"/>
                  </a:lnTo>
                  <a:lnTo>
                    <a:pt x="112" y="111"/>
                  </a:lnTo>
                  <a:lnTo>
                    <a:pt x="92" y="125"/>
                  </a:lnTo>
                  <a:lnTo>
                    <a:pt x="66" y="131"/>
                  </a:lnTo>
                  <a:lnTo>
                    <a:pt x="40" y="125"/>
                  </a:lnTo>
                  <a:lnTo>
                    <a:pt x="20" y="111"/>
                  </a:lnTo>
                  <a:lnTo>
                    <a:pt x="6" y="91"/>
                  </a:lnTo>
                  <a:lnTo>
                    <a:pt x="0" y="65"/>
                  </a:lnTo>
                  <a:lnTo>
                    <a:pt x="6" y="39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1" name="Freeform 68"/>
            <p:cNvSpPr>
              <a:spLocks noEditPoints="1"/>
            </p:cNvSpPr>
            <p:nvPr/>
          </p:nvSpPr>
          <p:spPr bwMode="auto">
            <a:xfrm>
              <a:off x="4892676" y="2447925"/>
              <a:ext cx="674688" cy="635000"/>
            </a:xfrm>
            <a:custGeom>
              <a:avLst/>
              <a:gdLst>
                <a:gd name="T0" fmla="*/ 457 w 852"/>
                <a:gd name="T1" fmla="*/ 667 h 799"/>
                <a:gd name="T2" fmla="*/ 363 w 852"/>
                <a:gd name="T3" fmla="*/ 642 h 799"/>
                <a:gd name="T4" fmla="*/ 549 w 852"/>
                <a:gd name="T5" fmla="*/ 648 h 799"/>
                <a:gd name="T6" fmla="*/ 539 w 852"/>
                <a:gd name="T7" fmla="*/ 747 h 799"/>
                <a:gd name="T8" fmla="*/ 644 w 852"/>
                <a:gd name="T9" fmla="*/ 719 h 799"/>
                <a:gd name="T10" fmla="*/ 678 w 852"/>
                <a:gd name="T11" fmla="*/ 602 h 799"/>
                <a:gd name="T12" fmla="*/ 192 w 852"/>
                <a:gd name="T13" fmla="*/ 697 h 799"/>
                <a:gd name="T14" fmla="*/ 279 w 852"/>
                <a:gd name="T15" fmla="*/ 751 h 799"/>
                <a:gd name="T16" fmla="*/ 341 w 852"/>
                <a:gd name="T17" fmla="*/ 685 h 799"/>
                <a:gd name="T18" fmla="*/ 174 w 852"/>
                <a:gd name="T19" fmla="*/ 602 h 799"/>
                <a:gd name="T20" fmla="*/ 620 w 852"/>
                <a:gd name="T21" fmla="*/ 546 h 799"/>
                <a:gd name="T22" fmla="*/ 636 w 852"/>
                <a:gd name="T23" fmla="*/ 564 h 799"/>
                <a:gd name="T24" fmla="*/ 178 w 852"/>
                <a:gd name="T25" fmla="*/ 550 h 799"/>
                <a:gd name="T26" fmla="*/ 238 w 852"/>
                <a:gd name="T27" fmla="*/ 556 h 799"/>
                <a:gd name="T28" fmla="*/ 192 w 852"/>
                <a:gd name="T29" fmla="*/ 488 h 799"/>
                <a:gd name="T30" fmla="*/ 688 w 852"/>
                <a:gd name="T31" fmla="*/ 426 h 799"/>
                <a:gd name="T32" fmla="*/ 780 w 852"/>
                <a:gd name="T33" fmla="*/ 472 h 799"/>
                <a:gd name="T34" fmla="*/ 784 w 852"/>
                <a:gd name="T35" fmla="*/ 351 h 799"/>
                <a:gd name="T36" fmla="*/ 92 w 852"/>
                <a:gd name="T37" fmla="*/ 323 h 799"/>
                <a:gd name="T38" fmla="*/ 52 w 852"/>
                <a:gd name="T39" fmla="*/ 442 h 799"/>
                <a:gd name="T40" fmla="*/ 144 w 852"/>
                <a:gd name="T41" fmla="*/ 478 h 799"/>
                <a:gd name="T42" fmla="*/ 124 w 852"/>
                <a:gd name="T43" fmla="*/ 297 h 799"/>
                <a:gd name="T44" fmla="*/ 672 w 852"/>
                <a:gd name="T45" fmla="*/ 323 h 799"/>
                <a:gd name="T46" fmla="*/ 588 w 852"/>
                <a:gd name="T47" fmla="*/ 241 h 799"/>
                <a:gd name="T48" fmla="*/ 172 w 852"/>
                <a:gd name="T49" fmla="*/ 283 h 799"/>
                <a:gd name="T50" fmla="*/ 262 w 852"/>
                <a:gd name="T51" fmla="*/ 241 h 799"/>
                <a:gd name="T52" fmla="*/ 301 w 852"/>
                <a:gd name="T53" fmla="*/ 267 h 799"/>
                <a:gd name="T54" fmla="*/ 234 w 852"/>
                <a:gd name="T55" fmla="*/ 462 h 799"/>
                <a:gd name="T56" fmla="*/ 297 w 852"/>
                <a:gd name="T57" fmla="*/ 556 h 799"/>
                <a:gd name="T58" fmla="*/ 413 w 852"/>
                <a:gd name="T59" fmla="*/ 596 h 799"/>
                <a:gd name="T60" fmla="*/ 539 w 852"/>
                <a:gd name="T61" fmla="*/ 572 h 799"/>
                <a:gd name="T62" fmla="*/ 592 w 852"/>
                <a:gd name="T63" fmla="*/ 502 h 799"/>
                <a:gd name="T64" fmla="*/ 574 w 852"/>
                <a:gd name="T65" fmla="*/ 307 h 799"/>
                <a:gd name="T66" fmla="*/ 425 w 852"/>
                <a:gd name="T67" fmla="*/ 225 h 799"/>
                <a:gd name="T68" fmla="*/ 441 w 852"/>
                <a:gd name="T69" fmla="*/ 177 h 799"/>
                <a:gd name="T70" fmla="*/ 543 w 852"/>
                <a:gd name="T71" fmla="*/ 54 h 799"/>
                <a:gd name="T72" fmla="*/ 545 w 852"/>
                <a:gd name="T73" fmla="*/ 185 h 799"/>
                <a:gd name="T74" fmla="*/ 688 w 852"/>
                <a:gd name="T75" fmla="*/ 221 h 799"/>
                <a:gd name="T76" fmla="*/ 656 w 852"/>
                <a:gd name="T77" fmla="*/ 82 h 799"/>
                <a:gd name="T78" fmla="*/ 270 w 852"/>
                <a:gd name="T79" fmla="*/ 48 h 799"/>
                <a:gd name="T80" fmla="*/ 180 w 852"/>
                <a:gd name="T81" fmla="*/ 107 h 799"/>
                <a:gd name="T82" fmla="*/ 162 w 852"/>
                <a:gd name="T83" fmla="*/ 223 h 799"/>
                <a:gd name="T84" fmla="*/ 349 w 852"/>
                <a:gd name="T85" fmla="*/ 139 h 799"/>
                <a:gd name="T86" fmla="*/ 270 w 852"/>
                <a:gd name="T87" fmla="*/ 48 h 799"/>
                <a:gd name="T88" fmla="*/ 383 w 852"/>
                <a:gd name="T89" fmla="*/ 36 h 799"/>
                <a:gd name="T90" fmla="*/ 545 w 852"/>
                <a:gd name="T91" fmla="*/ 4 h 799"/>
                <a:gd name="T92" fmla="*/ 662 w 852"/>
                <a:gd name="T93" fmla="*/ 24 h 799"/>
                <a:gd name="T94" fmla="*/ 732 w 852"/>
                <a:gd name="T95" fmla="*/ 149 h 799"/>
                <a:gd name="T96" fmla="*/ 776 w 852"/>
                <a:gd name="T97" fmla="*/ 275 h 799"/>
                <a:gd name="T98" fmla="*/ 852 w 852"/>
                <a:gd name="T99" fmla="*/ 410 h 799"/>
                <a:gd name="T100" fmla="*/ 770 w 852"/>
                <a:gd name="T101" fmla="*/ 550 h 799"/>
                <a:gd name="T102" fmla="*/ 718 w 852"/>
                <a:gd name="T103" fmla="*/ 681 h 799"/>
                <a:gd name="T104" fmla="*/ 628 w 852"/>
                <a:gd name="T105" fmla="*/ 791 h 799"/>
                <a:gd name="T106" fmla="*/ 527 w 852"/>
                <a:gd name="T107" fmla="*/ 795 h 799"/>
                <a:gd name="T108" fmla="*/ 323 w 852"/>
                <a:gd name="T109" fmla="*/ 795 h 799"/>
                <a:gd name="T110" fmla="*/ 198 w 852"/>
                <a:gd name="T111" fmla="*/ 779 h 799"/>
                <a:gd name="T112" fmla="*/ 126 w 852"/>
                <a:gd name="T113" fmla="*/ 636 h 799"/>
                <a:gd name="T114" fmla="*/ 46 w 852"/>
                <a:gd name="T115" fmla="*/ 520 h 799"/>
                <a:gd name="T116" fmla="*/ 4 w 852"/>
                <a:gd name="T117" fmla="*/ 372 h 799"/>
                <a:gd name="T118" fmla="*/ 114 w 852"/>
                <a:gd name="T119" fmla="*/ 247 h 799"/>
                <a:gd name="T120" fmla="*/ 128 w 852"/>
                <a:gd name="T121" fmla="*/ 109 h 799"/>
                <a:gd name="T122" fmla="*/ 212 w 852"/>
                <a:gd name="T123" fmla="*/ 12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2" h="799">
                  <a:moveTo>
                    <a:pt x="363" y="642"/>
                  </a:moveTo>
                  <a:lnTo>
                    <a:pt x="393" y="667"/>
                  </a:lnTo>
                  <a:lnTo>
                    <a:pt x="425" y="689"/>
                  </a:lnTo>
                  <a:lnTo>
                    <a:pt x="457" y="667"/>
                  </a:lnTo>
                  <a:lnTo>
                    <a:pt x="487" y="642"/>
                  </a:lnTo>
                  <a:lnTo>
                    <a:pt x="437" y="644"/>
                  </a:lnTo>
                  <a:lnTo>
                    <a:pt x="413" y="644"/>
                  </a:lnTo>
                  <a:lnTo>
                    <a:pt x="363" y="642"/>
                  </a:lnTo>
                  <a:close/>
                  <a:moveTo>
                    <a:pt x="678" y="602"/>
                  </a:moveTo>
                  <a:lnTo>
                    <a:pt x="622" y="620"/>
                  </a:lnTo>
                  <a:lnTo>
                    <a:pt x="565" y="632"/>
                  </a:lnTo>
                  <a:lnTo>
                    <a:pt x="549" y="648"/>
                  </a:lnTo>
                  <a:lnTo>
                    <a:pt x="509" y="685"/>
                  </a:lnTo>
                  <a:lnTo>
                    <a:pt x="469" y="719"/>
                  </a:lnTo>
                  <a:lnTo>
                    <a:pt x="505" y="737"/>
                  </a:lnTo>
                  <a:lnTo>
                    <a:pt x="539" y="747"/>
                  </a:lnTo>
                  <a:lnTo>
                    <a:pt x="573" y="751"/>
                  </a:lnTo>
                  <a:lnTo>
                    <a:pt x="600" y="747"/>
                  </a:lnTo>
                  <a:lnTo>
                    <a:pt x="624" y="737"/>
                  </a:lnTo>
                  <a:lnTo>
                    <a:pt x="644" y="719"/>
                  </a:lnTo>
                  <a:lnTo>
                    <a:pt x="660" y="697"/>
                  </a:lnTo>
                  <a:lnTo>
                    <a:pt x="670" y="669"/>
                  </a:lnTo>
                  <a:lnTo>
                    <a:pt x="676" y="638"/>
                  </a:lnTo>
                  <a:lnTo>
                    <a:pt x="678" y="602"/>
                  </a:lnTo>
                  <a:close/>
                  <a:moveTo>
                    <a:pt x="174" y="602"/>
                  </a:moveTo>
                  <a:lnTo>
                    <a:pt x="174" y="638"/>
                  </a:lnTo>
                  <a:lnTo>
                    <a:pt x="180" y="669"/>
                  </a:lnTo>
                  <a:lnTo>
                    <a:pt x="192" y="697"/>
                  </a:lnTo>
                  <a:lnTo>
                    <a:pt x="206" y="719"/>
                  </a:lnTo>
                  <a:lnTo>
                    <a:pt x="226" y="737"/>
                  </a:lnTo>
                  <a:lnTo>
                    <a:pt x="250" y="747"/>
                  </a:lnTo>
                  <a:lnTo>
                    <a:pt x="279" y="751"/>
                  </a:lnTo>
                  <a:lnTo>
                    <a:pt x="311" y="747"/>
                  </a:lnTo>
                  <a:lnTo>
                    <a:pt x="345" y="737"/>
                  </a:lnTo>
                  <a:lnTo>
                    <a:pt x="383" y="719"/>
                  </a:lnTo>
                  <a:lnTo>
                    <a:pt x="341" y="685"/>
                  </a:lnTo>
                  <a:lnTo>
                    <a:pt x="301" y="648"/>
                  </a:lnTo>
                  <a:lnTo>
                    <a:pt x="285" y="632"/>
                  </a:lnTo>
                  <a:lnTo>
                    <a:pt x="228" y="620"/>
                  </a:lnTo>
                  <a:lnTo>
                    <a:pt x="174" y="602"/>
                  </a:lnTo>
                  <a:close/>
                  <a:moveTo>
                    <a:pt x="658" y="488"/>
                  </a:moveTo>
                  <a:lnTo>
                    <a:pt x="632" y="528"/>
                  </a:lnTo>
                  <a:lnTo>
                    <a:pt x="630" y="530"/>
                  </a:lnTo>
                  <a:lnTo>
                    <a:pt x="620" y="546"/>
                  </a:lnTo>
                  <a:lnTo>
                    <a:pt x="612" y="556"/>
                  </a:lnTo>
                  <a:lnTo>
                    <a:pt x="604" y="566"/>
                  </a:lnTo>
                  <a:lnTo>
                    <a:pt x="596" y="576"/>
                  </a:lnTo>
                  <a:lnTo>
                    <a:pt x="636" y="564"/>
                  </a:lnTo>
                  <a:lnTo>
                    <a:pt x="672" y="550"/>
                  </a:lnTo>
                  <a:lnTo>
                    <a:pt x="658" y="488"/>
                  </a:lnTo>
                  <a:close/>
                  <a:moveTo>
                    <a:pt x="192" y="488"/>
                  </a:moveTo>
                  <a:lnTo>
                    <a:pt x="178" y="550"/>
                  </a:lnTo>
                  <a:lnTo>
                    <a:pt x="214" y="564"/>
                  </a:lnTo>
                  <a:lnTo>
                    <a:pt x="254" y="576"/>
                  </a:lnTo>
                  <a:lnTo>
                    <a:pt x="246" y="566"/>
                  </a:lnTo>
                  <a:lnTo>
                    <a:pt x="238" y="556"/>
                  </a:lnTo>
                  <a:lnTo>
                    <a:pt x="230" y="546"/>
                  </a:lnTo>
                  <a:lnTo>
                    <a:pt x="220" y="530"/>
                  </a:lnTo>
                  <a:lnTo>
                    <a:pt x="218" y="528"/>
                  </a:lnTo>
                  <a:lnTo>
                    <a:pt x="192" y="488"/>
                  </a:lnTo>
                  <a:close/>
                  <a:moveTo>
                    <a:pt x="726" y="297"/>
                  </a:moveTo>
                  <a:lnTo>
                    <a:pt x="726" y="301"/>
                  </a:lnTo>
                  <a:lnTo>
                    <a:pt x="710" y="367"/>
                  </a:lnTo>
                  <a:lnTo>
                    <a:pt x="688" y="426"/>
                  </a:lnTo>
                  <a:lnTo>
                    <a:pt x="706" y="478"/>
                  </a:lnTo>
                  <a:lnTo>
                    <a:pt x="718" y="528"/>
                  </a:lnTo>
                  <a:lnTo>
                    <a:pt x="754" y="502"/>
                  </a:lnTo>
                  <a:lnTo>
                    <a:pt x="780" y="472"/>
                  </a:lnTo>
                  <a:lnTo>
                    <a:pt x="798" y="442"/>
                  </a:lnTo>
                  <a:lnTo>
                    <a:pt x="802" y="410"/>
                  </a:lnTo>
                  <a:lnTo>
                    <a:pt x="798" y="380"/>
                  </a:lnTo>
                  <a:lnTo>
                    <a:pt x="784" y="351"/>
                  </a:lnTo>
                  <a:lnTo>
                    <a:pt x="758" y="323"/>
                  </a:lnTo>
                  <a:lnTo>
                    <a:pt x="726" y="297"/>
                  </a:lnTo>
                  <a:close/>
                  <a:moveTo>
                    <a:pt x="124" y="297"/>
                  </a:moveTo>
                  <a:lnTo>
                    <a:pt x="92" y="323"/>
                  </a:lnTo>
                  <a:lnTo>
                    <a:pt x="68" y="351"/>
                  </a:lnTo>
                  <a:lnTo>
                    <a:pt x="52" y="380"/>
                  </a:lnTo>
                  <a:lnTo>
                    <a:pt x="48" y="410"/>
                  </a:lnTo>
                  <a:lnTo>
                    <a:pt x="52" y="442"/>
                  </a:lnTo>
                  <a:lnTo>
                    <a:pt x="70" y="472"/>
                  </a:lnTo>
                  <a:lnTo>
                    <a:pt x="96" y="502"/>
                  </a:lnTo>
                  <a:lnTo>
                    <a:pt x="132" y="528"/>
                  </a:lnTo>
                  <a:lnTo>
                    <a:pt x="144" y="478"/>
                  </a:lnTo>
                  <a:lnTo>
                    <a:pt x="162" y="426"/>
                  </a:lnTo>
                  <a:lnTo>
                    <a:pt x="140" y="367"/>
                  </a:lnTo>
                  <a:lnTo>
                    <a:pt x="126" y="301"/>
                  </a:lnTo>
                  <a:lnTo>
                    <a:pt x="124" y="297"/>
                  </a:lnTo>
                  <a:close/>
                  <a:moveTo>
                    <a:pt x="588" y="241"/>
                  </a:moveTo>
                  <a:lnTo>
                    <a:pt x="616" y="281"/>
                  </a:lnTo>
                  <a:lnTo>
                    <a:pt x="660" y="363"/>
                  </a:lnTo>
                  <a:lnTo>
                    <a:pt x="672" y="323"/>
                  </a:lnTo>
                  <a:lnTo>
                    <a:pt x="678" y="283"/>
                  </a:lnTo>
                  <a:lnTo>
                    <a:pt x="680" y="273"/>
                  </a:lnTo>
                  <a:lnTo>
                    <a:pt x="636" y="255"/>
                  </a:lnTo>
                  <a:lnTo>
                    <a:pt x="588" y="241"/>
                  </a:lnTo>
                  <a:close/>
                  <a:moveTo>
                    <a:pt x="262" y="241"/>
                  </a:moveTo>
                  <a:lnTo>
                    <a:pt x="214" y="255"/>
                  </a:lnTo>
                  <a:lnTo>
                    <a:pt x="170" y="273"/>
                  </a:lnTo>
                  <a:lnTo>
                    <a:pt x="172" y="283"/>
                  </a:lnTo>
                  <a:lnTo>
                    <a:pt x="178" y="323"/>
                  </a:lnTo>
                  <a:lnTo>
                    <a:pt x="190" y="363"/>
                  </a:lnTo>
                  <a:lnTo>
                    <a:pt x="234" y="281"/>
                  </a:lnTo>
                  <a:lnTo>
                    <a:pt x="262" y="241"/>
                  </a:lnTo>
                  <a:close/>
                  <a:moveTo>
                    <a:pt x="425" y="225"/>
                  </a:moveTo>
                  <a:lnTo>
                    <a:pt x="375" y="225"/>
                  </a:lnTo>
                  <a:lnTo>
                    <a:pt x="331" y="229"/>
                  </a:lnTo>
                  <a:lnTo>
                    <a:pt x="301" y="267"/>
                  </a:lnTo>
                  <a:lnTo>
                    <a:pt x="275" y="307"/>
                  </a:lnTo>
                  <a:lnTo>
                    <a:pt x="244" y="365"/>
                  </a:lnTo>
                  <a:lnTo>
                    <a:pt x="216" y="424"/>
                  </a:lnTo>
                  <a:lnTo>
                    <a:pt x="234" y="462"/>
                  </a:lnTo>
                  <a:lnTo>
                    <a:pt x="258" y="502"/>
                  </a:lnTo>
                  <a:lnTo>
                    <a:pt x="274" y="524"/>
                  </a:lnTo>
                  <a:lnTo>
                    <a:pt x="285" y="542"/>
                  </a:lnTo>
                  <a:lnTo>
                    <a:pt x="297" y="556"/>
                  </a:lnTo>
                  <a:lnTo>
                    <a:pt x="313" y="572"/>
                  </a:lnTo>
                  <a:lnTo>
                    <a:pt x="319" y="578"/>
                  </a:lnTo>
                  <a:lnTo>
                    <a:pt x="329" y="590"/>
                  </a:lnTo>
                  <a:lnTo>
                    <a:pt x="413" y="596"/>
                  </a:lnTo>
                  <a:lnTo>
                    <a:pt x="437" y="596"/>
                  </a:lnTo>
                  <a:lnTo>
                    <a:pt x="521" y="590"/>
                  </a:lnTo>
                  <a:lnTo>
                    <a:pt x="531" y="578"/>
                  </a:lnTo>
                  <a:lnTo>
                    <a:pt x="539" y="572"/>
                  </a:lnTo>
                  <a:lnTo>
                    <a:pt x="553" y="556"/>
                  </a:lnTo>
                  <a:lnTo>
                    <a:pt x="565" y="542"/>
                  </a:lnTo>
                  <a:lnTo>
                    <a:pt x="576" y="524"/>
                  </a:lnTo>
                  <a:lnTo>
                    <a:pt x="592" y="502"/>
                  </a:lnTo>
                  <a:lnTo>
                    <a:pt x="616" y="462"/>
                  </a:lnTo>
                  <a:lnTo>
                    <a:pt x="636" y="424"/>
                  </a:lnTo>
                  <a:lnTo>
                    <a:pt x="608" y="365"/>
                  </a:lnTo>
                  <a:lnTo>
                    <a:pt x="574" y="307"/>
                  </a:lnTo>
                  <a:lnTo>
                    <a:pt x="549" y="267"/>
                  </a:lnTo>
                  <a:lnTo>
                    <a:pt x="519" y="229"/>
                  </a:lnTo>
                  <a:lnTo>
                    <a:pt x="475" y="225"/>
                  </a:lnTo>
                  <a:lnTo>
                    <a:pt x="425" y="225"/>
                  </a:lnTo>
                  <a:close/>
                  <a:moveTo>
                    <a:pt x="425" y="135"/>
                  </a:moveTo>
                  <a:lnTo>
                    <a:pt x="377" y="177"/>
                  </a:lnTo>
                  <a:lnTo>
                    <a:pt x="409" y="177"/>
                  </a:lnTo>
                  <a:lnTo>
                    <a:pt x="441" y="177"/>
                  </a:lnTo>
                  <a:lnTo>
                    <a:pt x="473" y="177"/>
                  </a:lnTo>
                  <a:lnTo>
                    <a:pt x="425" y="135"/>
                  </a:lnTo>
                  <a:close/>
                  <a:moveTo>
                    <a:pt x="580" y="48"/>
                  </a:moveTo>
                  <a:lnTo>
                    <a:pt x="543" y="54"/>
                  </a:lnTo>
                  <a:lnTo>
                    <a:pt x="503" y="72"/>
                  </a:lnTo>
                  <a:lnTo>
                    <a:pt x="457" y="99"/>
                  </a:lnTo>
                  <a:lnTo>
                    <a:pt x="501" y="139"/>
                  </a:lnTo>
                  <a:lnTo>
                    <a:pt x="545" y="185"/>
                  </a:lnTo>
                  <a:lnTo>
                    <a:pt x="596" y="193"/>
                  </a:lnTo>
                  <a:lnTo>
                    <a:pt x="644" y="207"/>
                  </a:lnTo>
                  <a:lnTo>
                    <a:pt x="688" y="223"/>
                  </a:lnTo>
                  <a:lnTo>
                    <a:pt x="688" y="221"/>
                  </a:lnTo>
                  <a:lnTo>
                    <a:pt x="688" y="179"/>
                  </a:lnTo>
                  <a:lnTo>
                    <a:pt x="682" y="141"/>
                  </a:lnTo>
                  <a:lnTo>
                    <a:pt x="670" y="107"/>
                  </a:lnTo>
                  <a:lnTo>
                    <a:pt x="656" y="82"/>
                  </a:lnTo>
                  <a:lnTo>
                    <a:pt x="636" y="64"/>
                  </a:lnTo>
                  <a:lnTo>
                    <a:pt x="610" y="52"/>
                  </a:lnTo>
                  <a:lnTo>
                    <a:pt x="580" y="48"/>
                  </a:lnTo>
                  <a:close/>
                  <a:moveTo>
                    <a:pt x="270" y="48"/>
                  </a:moveTo>
                  <a:lnTo>
                    <a:pt x="240" y="52"/>
                  </a:lnTo>
                  <a:lnTo>
                    <a:pt x="214" y="64"/>
                  </a:lnTo>
                  <a:lnTo>
                    <a:pt x="194" y="82"/>
                  </a:lnTo>
                  <a:lnTo>
                    <a:pt x="180" y="107"/>
                  </a:lnTo>
                  <a:lnTo>
                    <a:pt x="168" y="141"/>
                  </a:lnTo>
                  <a:lnTo>
                    <a:pt x="162" y="179"/>
                  </a:lnTo>
                  <a:lnTo>
                    <a:pt x="162" y="221"/>
                  </a:lnTo>
                  <a:lnTo>
                    <a:pt x="162" y="223"/>
                  </a:lnTo>
                  <a:lnTo>
                    <a:pt x="206" y="207"/>
                  </a:lnTo>
                  <a:lnTo>
                    <a:pt x="256" y="193"/>
                  </a:lnTo>
                  <a:lnTo>
                    <a:pt x="305" y="185"/>
                  </a:lnTo>
                  <a:lnTo>
                    <a:pt x="349" y="139"/>
                  </a:lnTo>
                  <a:lnTo>
                    <a:pt x="393" y="99"/>
                  </a:lnTo>
                  <a:lnTo>
                    <a:pt x="347" y="72"/>
                  </a:lnTo>
                  <a:lnTo>
                    <a:pt x="307" y="54"/>
                  </a:lnTo>
                  <a:lnTo>
                    <a:pt x="270" y="48"/>
                  </a:lnTo>
                  <a:close/>
                  <a:moveTo>
                    <a:pt x="270" y="0"/>
                  </a:moveTo>
                  <a:lnTo>
                    <a:pt x="305" y="4"/>
                  </a:lnTo>
                  <a:lnTo>
                    <a:pt x="343" y="16"/>
                  </a:lnTo>
                  <a:lnTo>
                    <a:pt x="383" y="36"/>
                  </a:lnTo>
                  <a:lnTo>
                    <a:pt x="425" y="64"/>
                  </a:lnTo>
                  <a:lnTo>
                    <a:pt x="467" y="36"/>
                  </a:lnTo>
                  <a:lnTo>
                    <a:pt x="507" y="16"/>
                  </a:lnTo>
                  <a:lnTo>
                    <a:pt x="545" y="4"/>
                  </a:lnTo>
                  <a:lnTo>
                    <a:pt x="580" y="0"/>
                  </a:lnTo>
                  <a:lnTo>
                    <a:pt x="610" y="4"/>
                  </a:lnTo>
                  <a:lnTo>
                    <a:pt x="638" y="12"/>
                  </a:lnTo>
                  <a:lnTo>
                    <a:pt x="662" y="24"/>
                  </a:lnTo>
                  <a:lnTo>
                    <a:pt x="688" y="46"/>
                  </a:lnTo>
                  <a:lnTo>
                    <a:pt x="708" y="74"/>
                  </a:lnTo>
                  <a:lnTo>
                    <a:pt x="722" y="109"/>
                  </a:lnTo>
                  <a:lnTo>
                    <a:pt x="732" y="149"/>
                  </a:lnTo>
                  <a:lnTo>
                    <a:pt x="736" y="191"/>
                  </a:lnTo>
                  <a:lnTo>
                    <a:pt x="736" y="237"/>
                  </a:lnTo>
                  <a:lnTo>
                    <a:pt x="736" y="247"/>
                  </a:lnTo>
                  <a:lnTo>
                    <a:pt x="776" y="275"/>
                  </a:lnTo>
                  <a:lnTo>
                    <a:pt x="808" y="305"/>
                  </a:lnTo>
                  <a:lnTo>
                    <a:pt x="832" y="339"/>
                  </a:lnTo>
                  <a:lnTo>
                    <a:pt x="846" y="372"/>
                  </a:lnTo>
                  <a:lnTo>
                    <a:pt x="852" y="410"/>
                  </a:lnTo>
                  <a:lnTo>
                    <a:pt x="846" y="448"/>
                  </a:lnTo>
                  <a:lnTo>
                    <a:pt x="830" y="484"/>
                  </a:lnTo>
                  <a:lnTo>
                    <a:pt x="804" y="520"/>
                  </a:lnTo>
                  <a:lnTo>
                    <a:pt x="770" y="550"/>
                  </a:lnTo>
                  <a:lnTo>
                    <a:pt x="724" y="580"/>
                  </a:lnTo>
                  <a:lnTo>
                    <a:pt x="724" y="582"/>
                  </a:lnTo>
                  <a:lnTo>
                    <a:pt x="726" y="636"/>
                  </a:lnTo>
                  <a:lnTo>
                    <a:pt x="718" y="681"/>
                  </a:lnTo>
                  <a:lnTo>
                    <a:pt x="702" y="721"/>
                  </a:lnTo>
                  <a:lnTo>
                    <a:pt x="680" y="753"/>
                  </a:lnTo>
                  <a:lnTo>
                    <a:pt x="652" y="779"/>
                  </a:lnTo>
                  <a:lnTo>
                    <a:pt x="628" y="791"/>
                  </a:lnTo>
                  <a:lnTo>
                    <a:pt x="602" y="797"/>
                  </a:lnTo>
                  <a:lnTo>
                    <a:pt x="574" y="799"/>
                  </a:lnTo>
                  <a:lnTo>
                    <a:pt x="574" y="799"/>
                  </a:lnTo>
                  <a:lnTo>
                    <a:pt x="527" y="795"/>
                  </a:lnTo>
                  <a:lnTo>
                    <a:pt x="477" y="777"/>
                  </a:lnTo>
                  <a:lnTo>
                    <a:pt x="425" y="749"/>
                  </a:lnTo>
                  <a:lnTo>
                    <a:pt x="373" y="777"/>
                  </a:lnTo>
                  <a:lnTo>
                    <a:pt x="323" y="795"/>
                  </a:lnTo>
                  <a:lnTo>
                    <a:pt x="277" y="799"/>
                  </a:lnTo>
                  <a:lnTo>
                    <a:pt x="248" y="797"/>
                  </a:lnTo>
                  <a:lnTo>
                    <a:pt x="222" y="791"/>
                  </a:lnTo>
                  <a:lnTo>
                    <a:pt x="198" y="779"/>
                  </a:lnTo>
                  <a:lnTo>
                    <a:pt x="170" y="753"/>
                  </a:lnTo>
                  <a:lnTo>
                    <a:pt x="148" y="721"/>
                  </a:lnTo>
                  <a:lnTo>
                    <a:pt x="132" y="681"/>
                  </a:lnTo>
                  <a:lnTo>
                    <a:pt x="126" y="636"/>
                  </a:lnTo>
                  <a:lnTo>
                    <a:pt x="126" y="582"/>
                  </a:lnTo>
                  <a:lnTo>
                    <a:pt x="126" y="580"/>
                  </a:lnTo>
                  <a:lnTo>
                    <a:pt x="82" y="550"/>
                  </a:lnTo>
                  <a:lnTo>
                    <a:pt x="46" y="520"/>
                  </a:lnTo>
                  <a:lnTo>
                    <a:pt x="20" y="484"/>
                  </a:lnTo>
                  <a:lnTo>
                    <a:pt x="4" y="448"/>
                  </a:lnTo>
                  <a:lnTo>
                    <a:pt x="0" y="410"/>
                  </a:lnTo>
                  <a:lnTo>
                    <a:pt x="4" y="372"/>
                  </a:lnTo>
                  <a:lnTo>
                    <a:pt x="18" y="339"/>
                  </a:lnTo>
                  <a:lnTo>
                    <a:pt x="42" y="305"/>
                  </a:lnTo>
                  <a:lnTo>
                    <a:pt x="74" y="275"/>
                  </a:lnTo>
                  <a:lnTo>
                    <a:pt x="114" y="247"/>
                  </a:lnTo>
                  <a:lnTo>
                    <a:pt x="114" y="237"/>
                  </a:lnTo>
                  <a:lnTo>
                    <a:pt x="114" y="191"/>
                  </a:lnTo>
                  <a:lnTo>
                    <a:pt x="118" y="149"/>
                  </a:lnTo>
                  <a:lnTo>
                    <a:pt x="128" y="109"/>
                  </a:lnTo>
                  <a:lnTo>
                    <a:pt x="142" y="74"/>
                  </a:lnTo>
                  <a:lnTo>
                    <a:pt x="164" y="46"/>
                  </a:lnTo>
                  <a:lnTo>
                    <a:pt x="188" y="24"/>
                  </a:lnTo>
                  <a:lnTo>
                    <a:pt x="212" y="12"/>
                  </a:lnTo>
                  <a:lnTo>
                    <a:pt x="240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2" name="Freeform 69"/>
            <p:cNvSpPr>
              <a:spLocks/>
            </p:cNvSpPr>
            <p:nvPr/>
          </p:nvSpPr>
          <p:spPr bwMode="auto">
            <a:xfrm>
              <a:off x="4325938" y="1744663"/>
              <a:ext cx="936625" cy="233363"/>
            </a:xfrm>
            <a:custGeom>
              <a:avLst/>
              <a:gdLst>
                <a:gd name="T0" fmla="*/ 590 w 1180"/>
                <a:gd name="T1" fmla="*/ 0 h 295"/>
                <a:gd name="T2" fmla="*/ 678 w 1180"/>
                <a:gd name="T3" fmla="*/ 2 h 295"/>
                <a:gd name="T4" fmla="*/ 761 w 1180"/>
                <a:gd name="T5" fmla="*/ 6 h 295"/>
                <a:gd name="T6" fmla="*/ 839 w 1180"/>
                <a:gd name="T7" fmla="*/ 14 h 295"/>
                <a:gd name="T8" fmla="*/ 911 w 1180"/>
                <a:gd name="T9" fmla="*/ 24 h 295"/>
                <a:gd name="T10" fmla="*/ 977 w 1180"/>
                <a:gd name="T11" fmla="*/ 36 h 295"/>
                <a:gd name="T12" fmla="*/ 1036 w 1180"/>
                <a:gd name="T13" fmla="*/ 52 h 295"/>
                <a:gd name="T14" fmla="*/ 1086 w 1180"/>
                <a:gd name="T15" fmla="*/ 68 h 295"/>
                <a:gd name="T16" fmla="*/ 1126 w 1180"/>
                <a:gd name="T17" fmla="*/ 86 h 295"/>
                <a:gd name="T18" fmla="*/ 1156 w 1180"/>
                <a:gd name="T19" fmla="*/ 106 h 295"/>
                <a:gd name="T20" fmla="*/ 1174 w 1180"/>
                <a:gd name="T21" fmla="*/ 126 h 295"/>
                <a:gd name="T22" fmla="*/ 1180 w 1180"/>
                <a:gd name="T23" fmla="*/ 147 h 295"/>
                <a:gd name="T24" fmla="*/ 1174 w 1180"/>
                <a:gd name="T25" fmla="*/ 169 h 295"/>
                <a:gd name="T26" fmla="*/ 1156 w 1180"/>
                <a:gd name="T27" fmla="*/ 191 h 295"/>
                <a:gd name="T28" fmla="*/ 1126 w 1180"/>
                <a:gd name="T29" fmla="*/ 209 h 295"/>
                <a:gd name="T30" fmla="*/ 1086 w 1180"/>
                <a:gd name="T31" fmla="*/ 227 h 295"/>
                <a:gd name="T32" fmla="*/ 1036 w 1180"/>
                <a:gd name="T33" fmla="*/ 245 h 295"/>
                <a:gd name="T34" fmla="*/ 977 w 1180"/>
                <a:gd name="T35" fmla="*/ 259 h 295"/>
                <a:gd name="T36" fmla="*/ 911 w 1180"/>
                <a:gd name="T37" fmla="*/ 271 h 295"/>
                <a:gd name="T38" fmla="*/ 839 w 1180"/>
                <a:gd name="T39" fmla="*/ 281 h 295"/>
                <a:gd name="T40" fmla="*/ 761 w 1180"/>
                <a:gd name="T41" fmla="*/ 289 h 295"/>
                <a:gd name="T42" fmla="*/ 678 w 1180"/>
                <a:gd name="T43" fmla="*/ 293 h 295"/>
                <a:gd name="T44" fmla="*/ 590 w 1180"/>
                <a:gd name="T45" fmla="*/ 295 h 295"/>
                <a:gd name="T46" fmla="*/ 502 w 1180"/>
                <a:gd name="T47" fmla="*/ 293 h 295"/>
                <a:gd name="T48" fmla="*/ 418 w 1180"/>
                <a:gd name="T49" fmla="*/ 289 h 295"/>
                <a:gd name="T50" fmla="*/ 341 w 1180"/>
                <a:gd name="T51" fmla="*/ 281 h 295"/>
                <a:gd name="T52" fmla="*/ 267 w 1180"/>
                <a:gd name="T53" fmla="*/ 271 h 295"/>
                <a:gd name="T54" fmla="*/ 201 w 1180"/>
                <a:gd name="T55" fmla="*/ 259 h 295"/>
                <a:gd name="T56" fmla="*/ 143 w 1180"/>
                <a:gd name="T57" fmla="*/ 245 h 295"/>
                <a:gd name="T58" fmla="*/ 93 w 1180"/>
                <a:gd name="T59" fmla="*/ 227 h 295"/>
                <a:gd name="T60" fmla="*/ 54 w 1180"/>
                <a:gd name="T61" fmla="*/ 209 h 295"/>
                <a:gd name="T62" fmla="*/ 24 w 1180"/>
                <a:gd name="T63" fmla="*/ 191 h 295"/>
                <a:gd name="T64" fmla="*/ 6 w 1180"/>
                <a:gd name="T65" fmla="*/ 169 h 295"/>
                <a:gd name="T66" fmla="*/ 0 w 1180"/>
                <a:gd name="T67" fmla="*/ 147 h 295"/>
                <a:gd name="T68" fmla="*/ 6 w 1180"/>
                <a:gd name="T69" fmla="*/ 126 h 295"/>
                <a:gd name="T70" fmla="*/ 24 w 1180"/>
                <a:gd name="T71" fmla="*/ 106 h 295"/>
                <a:gd name="T72" fmla="*/ 54 w 1180"/>
                <a:gd name="T73" fmla="*/ 86 h 295"/>
                <a:gd name="T74" fmla="*/ 93 w 1180"/>
                <a:gd name="T75" fmla="*/ 68 h 295"/>
                <a:gd name="T76" fmla="*/ 143 w 1180"/>
                <a:gd name="T77" fmla="*/ 52 h 295"/>
                <a:gd name="T78" fmla="*/ 201 w 1180"/>
                <a:gd name="T79" fmla="*/ 36 h 295"/>
                <a:gd name="T80" fmla="*/ 267 w 1180"/>
                <a:gd name="T81" fmla="*/ 24 h 295"/>
                <a:gd name="T82" fmla="*/ 341 w 1180"/>
                <a:gd name="T83" fmla="*/ 14 h 295"/>
                <a:gd name="T84" fmla="*/ 418 w 1180"/>
                <a:gd name="T85" fmla="*/ 6 h 295"/>
                <a:gd name="T86" fmla="*/ 502 w 1180"/>
                <a:gd name="T87" fmla="*/ 2 h 295"/>
                <a:gd name="T88" fmla="*/ 590 w 1180"/>
                <a:gd name="T8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80" h="295">
                  <a:moveTo>
                    <a:pt x="590" y="0"/>
                  </a:moveTo>
                  <a:lnTo>
                    <a:pt x="678" y="2"/>
                  </a:lnTo>
                  <a:lnTo>
                    <a:pt x="761" y="6"/>
                  </a:lnTo>
                  <a:lnTo>
                    <a:pt x="839" y="14"/>
                  </a:lnTo>
                  <a:lnTo>
                    <a:pt x="911" y="24"/>
                  </a:lnTo>
                  <a:lnTo>
                    <a:pt x="977" y="36"/>
                  </a:lnTo>
                  <a:lnTo>
                    <a:pt x="1036" y="52"/>
                  </a:lnTo>
                  <a:lnTo>
                    <a:pt x="1086" y="68"/>
                  </a:lnTo>
                  <a:lnTo>
                    <a:pt x="1126" y="86"/>
                  </a:lnTo>
                  <a:lnTo>
                    <a:pt x="1156" y="106"/>
                  </a:lnTo>
                  <a:lnTo>
                    <a:pt x="1174" y="126"/>
                  </a:lnTo>
                  <a:lnTo>
                    <a:pt x="1180" y="147"/>
                  </a:lnTo>
                  <a:lnTo>
                    <a:pt x="1174" y="169"/>
                  </a:lnTo>
                  <a:lnTo>
                    <a:pt x="1156" y="191"/>
                  </a:lnTo>
                  <a:lnTo>
                    <a:pt x="1126" y="209"/>
                  </a:lnTo>
                  <a:lnTo>
                    <a:pt x="1086" y="227"/>
                  </a:lnTo>
                  <a:lnTo>
                    <a:pt x="1036" y="245"/>
                  </a:lnTo>
                  <a:lnTo>
                    <a:pt x="977" y="259"/>
                  </a:lnTo>
                  <a:lnTo>
                    <a:pt x="911" y="271"/>
                  </a:lnTo>
                  <a:lnTo>
                    <a:pt x="839" y="281"/>
                  </a:lnTo>
                  <a:lnTo>
                    <a:pt x="761" y="289"/>
                  </a:lnTo>
                  <a:lnTo>
                    <a:pt x="678" y="293"/>
                  </a:lnTo>
                  <a:lnTo>
                    <a:pt x="590" y="295"/>
                  </a:lnTo>
                  <a:lnTo>
                    <a:pt x="502" y="293"/>
                  </a:lnTo>
                  <a:lnTo>
                    <a:pt x="418" y="289"/>
                  </a:lnTo>
                  <a:lnTo>
                    <a:pt x="341" y="281"/>
                  </a:lnTo>
                  <a:lnTo>
                    <a:pt x="267" y="271"/>
                  </a:lnTo>
                  <a:lnTo>
                    <a:pt x="201" y="259"/>
                  </a:lnTo>
                  <a:lnTo>
                    <a:pt x="143" y="245"/>
                  </a:lnTo>
                  <a:lnTo>
                    <a:pt x="93" y="227"/>
                  </a:lnTo>
                  <a:lnTo>
                    <a:pt x="54" y="209"/>
                  </a:lnTo>
                  <a:lnTo>
                    <a:pt x="24" y="191"/>
                  </a:lnTo>
                  <a:lnTo>
                    <a:pt x="6" y="169"/>
                  </a:lnTo>
                  <a:lnTo>
                    <a:pt x="0" y="147"/>
                  </a:lnTo>
                  <a:lnTo>
                    <a:pt x="6" y="126"/>
                  </a:lnTo>
                  <a:lnTo>
                    <a:pt x="24" y="106"/>
                  </a:lnTo>
                  <a:lnTo>
                    <a:pt x="54" y="86"/>
                  </a:lnTo>
                  <a:lnTo>
                    <a:pt x="93" y="68"/>
                  </a:lnTo>
                  <a:lnTo>
                    <a:pt x="143" y="52"/>
                  </a:lnTo>
                  <a:lnTo>
                    <a:pt x="201" y="36"/>
                  </a:lnTo>
                  <a:lnTo>
                    <a:pt x="267" y="24"/>
                  </a:lnTo>
                  <a:lnTo>
                    <a:pt x="341" y="14"/>
                  </a:lnTo>
                  <a:lnTo>
                    <a:pt x="418" y="6"/>
                  </a:lnTo>
                  <a:lnTo>
                    <a:pt x="502" y="2"/>
                  </a:lnTo>
                  <a:lnTo>
                    <a:pt x="5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3" name="Freeform 70"/>
            <p:cNvSpPr>
              <a:spLocks/>
            </p:cNvSpPr>
            <p:nvPr/>
          </p:nvSpPr>
          <p:spPr bwMode="auto">
            <a:xfrm>
              <a:off x="4325938" y="1941513"/>
              <a:ext cx="936625" cy="350838"/>
            </a:xfrm>
            <a:custGeom>
              <a:avLst/>
              <a:gdLst>
                <a:gd name="T0" fmla="*/ 0 w 1180"/>
                <a:gd name="T1" fmla="*/ 0 h 443"/>
                <a:gd name="T2" fmla="*/ 6 w 1180"/>
                <a:gd name="T3" fmla="*/ 20 h 443"/>
                <a:gd name="T4" fmla="*/ 24 w 1180"/>
                <a:gd name="T5" fmla="*/ 40 h 443"/>
                <a:gd name="T6" fmla="*/ 54 w 1180"/>
                <a:gd name="T7" fmla="*/ 60 h 443"/>
                <a:gd name="T8" fmla="*/ 93 w 1180"/>
                <a:gd name="T9" fmla="*/ 78 h 443"/>
                <a:gd name="T10" fmla="*/ 143 w 1180"/>
                <a:gd name="T11" fmla="*/ 96 h 443"/>
                <a:gd name="T12" fmla="*/ 203 w 1180"/>
                <a:gd name="T13" fmla="*/ 110 h 443"/>
                <a:gd name="T14" fmla="*/ 269 w 1180"/>
                <a:gd name="T15" fmla="*/ 122 h 443"/>
                <a:gd name="T16" fmla="*/ 341 w 1180"/>
                <a:gd name="T17" fmla="*/ 134 h 443"/>
                <a:gd name="T18" fmla="*/ 420 w 1180"/>
                <a:gd name="T19" fmla="*/ 140 h 443"/>
                <a:gd name="T20" fmla="*/ 502 w 1180"/>
                <a:gd name="T21" fmla="*/ 146 h 443"/>
                <a:gd name="T22" fmla="*/ 590 w 1180"/>
                <a:gd name="T23" fmla="*/ 148 h 443"/>
                <a:gd name="T24" fmla="*/ 678 w 1180"/>
                <a:gd name="T25" fmla="*/ 146 h 443"/>
                <a:gd name="T26" fmla="*/ 759 w 1180"/>
                <a:gd name="T27" fmla="*/ 140 h 443"/>
                <a:gd name="T28" fmla="*/ 839 w 1180"/>
                <a:gd name="T29" fmla="*/ 134 h 443"/>
                <a:gd name="T30" fmla="*/ 911 w 1180"/>
                <a:gd name="T31" fmla="*/ 122 h 443"/>
                <a:gd name="T32" fmla="*/ 977 w 1180"/>
                <a:gd name="T33" fmla="*/ 110 h 443"/>
                <a:gd name="T34" fmla="*/ 1034 w 1180"/>
                <a:gd name="T35" fmla="*/ 96 h 443"/>
                <a:gd name="T36" fmla="*/ 1084 w 1180"/>
                <a:gd name="T37" fmla="*/ 78 h 443"/>
                <a:gd name="T38" fmla="*/ 1126 w 1180"/>
                <a:gd name="T39" fmla="*/ 60 h 443"/>
                <a:gd name="T40" fmla="*/ 1156 w 1180"/>
                <a:gd name="T41" fmla="*/ 40 h 443"/>
                <a:gd name="T42" fmla="*/ 1174 w 1180"/>
                <a:gd name="T43" fmla="*/ 20 h 443"/>
                <a:gd name="T44" fmla="*/ 1180 w 1180"/>
                <a:gd name="T45" fmla="*/ 0 h 443"/>
                <a:gd name="T46" fmla="*/ 1180 w 1180"/>
                <a:gd name="T47" fmla="*/ 295 h 443"/>
                <a:gd name="T48" fmla="*/ 1174 w 1180"/>
                <a:gd name="T49" fmla="*/ 315 h 443"/>
                <a:gd name="T50" fmla="*/ 1156 w 1180"/>
                <a:gd name="T51" fmla="*/ 337 h 443"/>
                <a:gd name="T52" fmla="*/ 1126 w 1180"/>
                <a:gd name="T53" fmla="*/ 355 h 443"/>
                <a:gd name="T54" fmla="*/ 1084 w 1180"/>
                <a:gd name="T55" fmla="*/ 373 h 443"/>
                <a:gd name="T56" fmla="*/ 1034 w 1180"/>
                <a:gd name="T57" fmla="*/ 391 h 443"/>
                <a:gd name="T58" fmla="*/ 977 w 1180"/>
                <a:gd name="T59" fmla="*/ 405 h 443"/>
                <a:gd name="T60" fmla="*/ 911 w 1180"/>
                <a:gd name="T61" fmla="*/ 419 h 443"/>
                <a:gd name="T62" fmla="*/ 839 w 1180"/>
                <a:gd name="T63" fmla="*/ 429 h 443"/>
                <a:gd name="T64" fmla="*/ 759 w 1180"/>
                <a:gd name="T65" fmla="*/ 437 h 443"/>
                <a:gd name="T66" fmla="*/ 678 w 1180"/>
                <a:gd name="T67" fmla="*/ 441 h 443"/>
                <a:gd name="T68" fmla="*/ 590 w 1180"/>
                <a:gd name="T69" fmla="*/ 443 h 443"/>
                <a:gd name="T70" fmla="*/ 502 w 1180"/>
                <a:gd name="T71" fmla="*/ 441 h 443"/>
                <a:gd name="T72" fmla="*/ 420 w 1180"/>
                <a:gd name="T73" fmla="*/ 437 h 443"/>
                <a:gd name="T74" fmla="*/ 341 w 1180"/>
                <a:gd name="T75" fmla="*/ 429 h 443"/>
                <a:gd name="T76" fmla="*/ 269 w 1180"/>
                <a:gd name="T77" fmla="*/ 419 h 443"/>
                <a:gd name="T78" fmla="*/ 203 w 1180"/>
                <a:gd name="T79" fmla="*/ 405 h 443"/>
                <a:gd name="T80" fmla="*/ 143 w 1180"/>
                <a:gd name="T81" fmla="*/ 391 h 443"/>
                <a:gd name="T82" fmla="*/ 93 w 1180"/>
                <a:gd name="T83" fmla="*/ 373 h 443"/>
                <a:gd name="T84" fmla="*/ 54 w 1180"/>
                <a:gd name="T85" fmla="*/ 355 h 443"/>
                <a:gd name="T86" fmla="*/ 24 w 1180"/>
                <a:gd name="T87" fmla="*/ 337 h 443"/>
                <a:gd name="T88" fmla="*/ 6 w 1180"/>
                <a:gd name="T89" fmla="*/ 315 h 443"/>
                <a:gd name="T90" fmla="*/ 0 w 1180"/>
                <a:gd name="T91" fmla="*/ 295 h 443"/>
                <a:gd name="T92" fmla="*/ 0 w 1180"/>
                <a:gd name="T93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0" h="443">
                  <a:moveTo>
                    <a:pt x="0" y="0"/>
                  </a:moveTo>
                  <a:lnTo>
                    <a:pt x="6" y="20"/>
                  </a:lnTo>
                  <a:lnTo>
                    <a:pt x="24" y="40"/>
                  </a:lnTo>
                  <a:lnTo>
                    <a:pt x="54" y="60"/>
                  </a:lnTo>
                  <a:lnTo>
                    <a:pt x="93" y="78"/>
                  </a:lnTo>
                  <a:lnTo>
                    <a:pt x="143" y="96"/>
                  </a:lnTo>
                  <a:lnTo>
                    <a:pt x="203" y="110"/>
                  </a:lnTo>
                  <a:lnTo>
                    <a:pt x="269" y="122"/>
                  </a:lnTo>
                  <a:lnTo>
                    <a:pt x="341" y="134"/>
                  </a:lnTo>
                  <a:lnTo>
                    <a:pt x="420" y="140"/>
                  </a:lnTo>
                  <a:lnTo>
                    <a:pt x="502" y="146"/>
                  </a:lnTo>
                  <a:lnTo>
                    <a:pt x="590" y="148"/>
                  </a:lnTo>
                  <a:lnTo>
                    <a:pt x="678" y="146"/>
                  </a:lnTo>
                  <a:lnTo>
                    <a:pt x="759" y="140"/>
                  </a:lnTo>
                  <a:lnTo>
                    <a:pt x="839" y="134"/>
                  </a:lnTo>
                  <a:lnTo>
                    <a:pt x="911" y="122"/>
                  </a:lnTo>
                  <a:lnTo>
                    <a:pt x="977" y="110"/>
                  </a:lnTo>
                  <a:lnTo>
                    <a:pt x="1034" y="96"/>
                  </a:lnTo>
                  <a:lnTo>
                    <a:pt x="1084" y="78"/>
                  </a:lnTo>
                  <a:lnTo>
                    <a:pt x="1126" y="60"/>
                  </a:lnTo>
                  <a:lnTo>
                    <a:pt x="1156" y="40"/>
                  </a:lnTo>
                  <a:lnTo>
                    <a:pt x="1174" y="20"/>
                  </a:lnTo>
                  <a:lnTo>
                    <a:pt x="1180" y="0"/>
                  </a:lnTo>
                  <a:lnTo>
                    <a:pt x="1180" y="295"/>
                  </a:lnTo>
                  <a:lnTo>
                    <a:pt x="1174" y="315"/>
                  </a:lnTo>
                  <a:lnTo>
                    <a:pt x="1156" y="337"/>
                  </a:lnTo>
                  <a:lnTo>
                    <a:pt x="1126" y="355"/>
                  </a:lnTo>
                  <a:lnTo>
                    <a:pt x="1084" y="373"/>
                  </a:lnTo>
                  <a:lnTo>
                    <a:pt x="1034" y="391"/>
                  </a:lnTo>
                  <a:lnTo>
                    <a:pt x="977" y="405"/>
                  </a:lnTo>
                  <a:lnTo>
                    <a:pt x="911" y="419"/>
                  </a:lnTo>
                  <a:lnTo>
                    <a:pt x="839" y="429"/>
                  </a:lnTo>
                  <a:lnTo>
                    <a:pt x="759" y="437"/>
                  </a:lnTo>
                  <a:lnTo>
                    <a:pt x="678" y="441"/>
                  </a:lnTo>
                  <a:lnTo>
                    <a:pt x="590" y="443"/>
                  </a:lnTo>
                  <a:lnTo>
                    <a:pt x="502" y="441"/>
                  </a:lnTo>
                  <a:lnTo>
                    <a:pt x="420" y="437"/>
                  </a:lnTo>
                  <a:lnTo>
                    <a:pt x="341" y="429"/>
                  </a:lnTo>
                  <a:lnTo>
                    <a:pt x="269" y="419"/>
                  </a:lnTo>
                  <a:lnTo>
                    <a:pt x="203" y="405"/>
                  </a:lnTo>
                  <a:lnTo>
                    <a:pt x="143" y="391"/>
                  </a:lnTo>
                  <a:lnTo>
                    <a:pt x="93" y="373"/>
                  </a:lnTo>
                  <a:lnTo>
                    <a:pt x="54" y="355"/>
                  </a:lnTo>
                  <a:lnTo>
                    <a:pt x="24" y="337"/>
                  </a:lnTo>
                  <a:lnTo>
                    <a:pt x="6" y="315"/>
                  </a:lnTo>
                  <a:lnTo>
                    <a:pt x="0" y="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4" name="Freeform 71"/>
            <p:cNvSpPr>
              <a:spLocks/>
            </p:cNvSpPr>
            <p:nvPr/>
          </p:nvSpPr>
          <p:spPr bwMode="auto">
            <a:xfrm>
              <a:off x="4325938" y="2252663"/>
              <a:ext cx="936625" cy="350838"/>
            </a:xfrm>
            <a:custGeom>
              <a:avLst/>
              <a:gdLst>
                <a:gd name="T0" fmla="*/ 0 w 1180"/>
                <a:gd name="T1" fmla="*/ 0 h 442"/>
                <a:gd name="T2" fmla="*/ 6 w 1180"/>
                <a:gd name="T3" fmla="*/ 22 h 442"/>
                <a:gd name="T4" fmla="*/ 24 w 1180"/>
                <a:gd name="T5" fmla="*/ 42 h 442"/>
                <a:gd name="T6" fmla="*/ 54 w 1180"/>
                <a:gd name="T7" fmla="*/ 61 h 442"/>
                <a:gd name="T8" fmla="*/ 93 w 1180"/>
                <a:gd name="T9" fmla="*/ 79 h 442"/>
                <a:gd name="T10" fmla="*/ 143 w 1180"/>
                <a:gd name="T11" fmla="*/ 95 h 442"/>
                <a:gd name="T12" fmla="*/ 203 w 1180"/>
                <a:gd name="T13" fmla="*/ 111 h 442"/>
                <a:gd name="T14" fmla="*/ 269 w 1180"/>
                <a:gd name="T15" fmla="*/ 123 h 442"/>
                <a:gd name="T16" fmla="*/ 341 w 1180"/>
                <a:gd name="T17" fmla="*/ 133 h 442"/>
                <a:gd name="T18" fmla="*/ 420 w 1180"/>
                <a:gd name="T19" fmla="*/ 141 h 442"/>
                <a:gd name="T20" fmla="*/ 502 w 1180"/>
                <a:gd name="T21" fmla="*/ 145 h 442"/>
                <a:gd name="T22" fmla="*/ 590 w 1180"/>
                <a:gd name="T23" fmla="*/ 147 h 442"/>
                <a:gd name="T24" fmla="*/ 678 w 1180"/>
                <a:gd name="T25" fmla="*/ 145 h 442"/>
                <a:gd name="T26" fmla="*/ 759 w 1180"/>
                <a:gd name="T27" fmla="*/ 141 h 442"/>
                <a:gd name="T28" fmla="*/ 839 w 1180"/>
                <a:gd name="T29" fmla="*/ 133 h 442"/>
                <a:gd name="T30" fmla="*/ 911 w 1180"/>
                <a:gd name="T31" fmla="*/ 123 h 442"/>
                <a:gd name="T32" fmla="*/ 977 w 1180"/>
                <a:gd name="T33" fmla="*/ 111 h 442"/>
                <a:gd name="T34" fmla="*/ 1034 w 1180"/>
                <a:gd name="T35" fmla="*/ 95 h 442"/>
                <a:gd name="T36" fmla="*/ 1084 w 1180"/>
                <a:gd name="T37" fmla="*/ 79 h 442"/>
                <a:gd name="T38" fmla="*/ 1126 w 1180"/>
                <a:gd name="T39" fmla="*/ 61 h 442"/>
                <a:gd name="T40" fmla="*/ 1156 w 1180"/>
                <a:gd name="T41" fmla="*/ 42 h 442"/>
                <a:gd name="T42" fmla="*/ 1174 w 1180"/>
                <a:gd name="T43" fmla="*/ 22 h 442"/>
                <a:gd name="T44" fmla="*/ 1180 w 1180"/>
                <a:gd name="T45" fmla="*/ 0 h 442"/>
                <a:gd name="T46" fmla="*/ 1180 w 1180"/>
                <a:gd name="T47" fmla="*/ 211 h 442"/>
                <a:gd name="T48" fmla="*/ 1138 w 1180"/>
                <a:gd name="T49" fmla="*/ 233 h 442"/>
                <a:gd name="T50" fmla="*/ 1084 w 1180"/>
                <a:gd name="T51" fmla="*/ 205 h 442"/>
                <a:gd name="T52" fmla="*/ 1032 w 1180"/>
                <a:gd name="T53" fmla="*/ 189 h 442"/>
                <a:gd name="T54" fmla="*/ 983 w 1180"/>
                <a:gd name="T55" fmla="*/ 183 h 442"/>
                <a:gd name="T56" fmla="*/ 941 w 1180"/>
                <a:gd name="T57" fmla="*/ 187 h 442"/>
                <a:gd name="T58" fmla="*/ 901 w 1180"/>
                <a:gd name="T59" fmla="*/ 199 h 442"/>
                <a:gd name="T60" fmla="*/ 865 w 1180"/>
                <a:gd name="T61" fmla="*/ 217 h 442"/>
                <a:gd name="T62" fmla="*/ 837 w 1180"/>
                <a:gd name="T63" fmla="*/ 239 h 442"/>
                <a:gd name="T64" fmla="*/ 813 w 1180"/>
                <a:gd name="T65" fmla="*/ 267 h 442"/>
                <a:gd name="T66" fmla="*/ 795 w 1180"/>
                <a:gd name="T67" fmla="*/ 301 h 442"/>
                <a:gd name="T68" fmla="*/ 779 w 1180"/>
                <a:gd name="T69" fmla="*/ 338 h 442"/>
                <a:gd name="T70" fmla="*/ 767 w 1180"/>
                <a:gd name="T71" fmla="*/ 384 h 442"/>
                <a:gd name="T72" fmla="*/ 763 w 1180"/>
                <a:gd name="T73" fmla="*/ 436 h 442"/>
                <a:gd name="T74" fmla="*/ 678 w 1180"/>
                <a:gd name="T75" fmla="*/ 442 h 442"/>
                <a:gd name="T76" fmla="*/ 590 w 1180"/>
                <a:gd name="T77" fmla="*/ 442 h 442"/>
                <a:gd name="T78" fmla="*/ 502 w 1180"/>
                <a:gd name="T79" fmla="*/ 442 h 442"/>
                <a:gd name="T80" fmla="*/ 420 w 1180"/>
                <a:gd name="T81" fmla="*/ 436 h 442"/>
                <a:gd name="T82" fmla="*/ 341 w 1180"/>
                <a:gd name="T83" fmla="*/ 428 h 442"/>
                <a:gd name="T84" fmla="*/ 269 w 1180"/>
                <a:gd name="T85" fmla="*/ 418 h 442"/>
                <a:gd name="T86" fmla="*/ 203 w 1180"/>
                <a:gd name="T87" fmla="*/ 406 h 442"/>
                <a:gd name="T88" fmla="*/ 143 w 1180"/>
                <a:gd name="T89" fmla="*/ 390 h 442"/>
                <a:gd name="T90" fmla="*/ 93 w 1180"/>
                <a:gd name="T91" fmla="*/ 374 h 442"/>
                <a:gd name="T92" fmla="*/ 54 w 1180"/>
                <a:gd name="T93" fmla="*/ 356 h 442"/>
                <a:gd name="T94" fmla="*/ 24 w 1180"/>
                <a:gd name="T95" fmla="*/ 336 h 442"/>
                <a:gd name="T96" fmla="*/ 6 w 1180"/>
                <a:gd name="T97" fmla="*/ 317 h 442"/>
                <a:gd name="T98" fmla="*/ 0 w 1180"/>
                <a:gd name="T99" fmla="*/ 295 h 442"/>
                <a:gd name="T100" fmla="*/ 0 w 1180"/>
                <a:gd name="T10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0" h="442">
                  <a:moveTo>
                    <a:pt x="0" y="0"/>
                  </a:moveTo>
                  <a:lnTo>
                    <a:pt x="6" y="22"/>
                  </a:lnTo>
                  <a:lnTo>
                    <a:pt x="24" y="42"/>
                  </a:lnTo>
                  <a:lnTo>
                    <a:pt x="54" y="61"/>
                  </a:lnTo>
                  <a:lnTo>
                    <a:pt x="93" y="79"/>
                  </a:lnTo>
                  <a:lnTo>
                    <a:pt x="143" y="95"/>
                  </a:lnTo>
                  <a:lnTo>
                    <a:pt x="203" y="111"/>
                  </a:lnTo>
                  <a:lnTo>
                    <a:pt x="269" y="123"/>
                  </a:lnTo>
                  <a:lnTo>
                    <a:pt x="341" y="133"/>
                  </a:lnTo>
                  <a:lnTo>
                    <a:pt x="420" y="141"/>
                  </a:lnTo>
                  <a:lnTo>
                    <a:pt x="502" y="145"/>
                  </a:lnTo>
                  <a:lnTo>
                    <a:pt x="590" y="147"/>
                  </a:lnTo>
                  <a:lnTo>
                    <a:pt x="678" y="145"/>
                  </a:lnTo>
                  <a:lnTo>
                    <a:pt x="759" y="141"/>
                  </a:lnTo>
                  <a:lnTo>
                    <a:pt x="839" y="133"/>
                  </a:lnTo>
                  <a:lnTo>
                    <a:pt x="911" y="123"/>
                  </a:lnTo>
                  <a:lnTo>
                    <a:pt x="977" y="111"/>
                  </a:lnTo>
                  <a:lnTo>
                    <a:pt x="1034" y="95"/>
                  </a:lnTo>
                  <a:lnTo>
                    <a:pt x="1084" y="79"/>
                  </a:lnTo>
                  <a:lnTo>
                    <a:pt x="1126" y="61"/>
                  </a:lnTo>
                  <a:lnTo>
                    <a:pt x="1156" y="42"/>
                  </a:lnTo>
                  <a:lnTo>
                    <a:pt x="1174" y="22"/>
                  </a:lnTo>
                  <a:lnTo>
                    <a:pt x="1180" y="0"/>
                  </a:lnTo>
                  <a:lnTo>
                    <a:pt x="1180" y="211"/>
                  </a:lnTo>
                  <a:lnTo>
                    <a:pt x="1138" y="233"/>
                  </a:lnTo>
                  <a:lnTo>
                    <a:pt x="1084" y="205"/>
                  </a:lnTo>
                  <a:lnTo>
                    <a:pt x="1032" y="189"/>
                  </a:lnTo>
                  <a:lnTo>
                    <a:pt x="983" y="183"/>
                  </a:lnTo>
                  <a:lnTo>
                    <a:pt x="941" y="187"/>
                  </a:lnTo>
                  <a:lnTo>
                    <a:pt x="901" y="199"/>
                  </a:lnTo>
                  <a:lnTo>
                    <a:pt x="865" y="217"/>
                  </a:lnTo>
                  <a:lnTo>
                    <a:pt x="837" y="239"/>
                  </a:lnTo>
                  <a:lnTo>
                    <a:pt x="813" y="267"/>
                  </a:lnTo>
                  <a:lnTo>
                    <a:pt x="795" y="301"/>
                  </a:lnTo>
                  <a:lnTo>
                    <a:pt x="779" y="338"/>
                  </a:lnTo>
                  <a:lnTo>
                    <a:pt x="767" y="384"/>
                  </a:lnTo>
                  <a:lnTo>
                    <a:pt x="763" y="436"/>
                  </a:lnTo>
                  <a:lnTo>
                    <a:pt x="678" y="442"/>
                  </a:lnTo>
                  <a:lnTo>
                    <a:pt x="590" y="442"/>
                  </a:lnTo>
                  <a:lnTo>
                    <a:pt x="502" y="442"/>
                  </a:lnTo>
                  <a:lnTo>
                    <a:pt x="420" y="436"/>
                  </a:lnTo>
                  <a:lnTo>
                    <a:pt x="341" y="428"/>
                  </a:lnTo>
                  <a:lnTo>
                    <a:pt x="269" y="418"/>
                  </a:lnTo>
                  <a:lnTo>
                    <a:pt x="203" y="406"/>
                  </a:lnTo>
                  <a:lnTo>
                    <a:pt x="143" y="390"/>
                  </a:lnTo>
                  <a:lnTo>
                    <a:pt x="93" y="374"/>
                  </a:lnTo>
                  <a:lnTo>
                    <a:pt x="54" y="356"/>
                  </a:lnTo>
                  <a:lnTo>
                    <a:pt x="24" y="336"/>
                  </a:lnTo>
                  <a:lnTo>
                    <a:pt x="6" y="317"/>
                  </a:lnTo>
                  <a:lnTo>
                    <a:pt x="0" y="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5" name="Freeform 72"/>
            <p:cNvSpPr>
              <a:spLocks/>
            </p:cNvSpPr>
            <p:nvPr/>
          </p:nvSpPr>
          <p:spPr bwMode="auto">
            <a:xfrm>
              <a:off x="4325938" y="2565400"/>
              <a:ext cx="582613" cy="350838"/>
            </a:xfrm>
            <a:custGeom>
              <a:avLst/>
              <a:gdLst>
                <a:gd name="T0" fmla="*/ 0 w 733"/>
                <a:gd name="T1" fmla="*/ 0 h 443"/>
                <a:gd name="T2" fmla="*/ 6 w 733"/>
                <a:gd name="T3" fmla="*/ 20 h 443"/>
                <a:gd name="T4" fmla="*/ 24 w 733"/>
                <a:gd name="T5" fmla="*/ 42 h 443"/>
                <a:gd name="T6" fmla="*/ 54 w 733"/>
                <a:gd name="T7" fmla="*/ 60 h 443"/>
                <a:gd name="T8" fmla="*/ 93 w 733"/>
                <a:gd name="T9" fmla="*/ 78 h 443"/>
                <a:gd name="T10" fmla="*/ 143 w 733"/>
                <a:gd name="T11" fmla="*/ 96 h 443"/>
                <a:gd name="T12" fmla="*/ 203 w 733"/>
                <a:gd name="T13" fmla="*/ 110 h 443"/>
                <a:gd name="T14" fmla="*/ 269 w 733"/>
                <a:gd name="T15" fmla="*/ 124 h 443"/>
                <a:gd name="T16" fmla="*/ 341 w 733"/>
                <a:gd name="T17" fmla="*/ 134 h 443"/>
                <a:gd name="T18" fmla="*/ 420 w 733"/>
                <a:gd name="T19" fmla="*/ 142 h 443"/>
                <a:gd name="T20" fmla="*/ 502 w 733"/>
                <a:gd name="T21" fmla="*/ 146 h 443"/>
                <a:gd name="T22" fmla="*/ 590 w 733"/>
                <a:gd name="T23" fmla="*/ 148 h 443"/>
                <a:gd name="T24" fmla="*/ 684 w 733"/>
                <a:gd name="T25" fmla="*/ 146 h 443"/>
                <a:gd name="T26" fmla="*/ 664 w 733"/>
                <a:gd name="T27" fmla="*/ 184 h 443"/>
                <a:gd name="T28" fmla="*/ 652 w 733"/>
                <a:gd name="T29" fmla="*/ 222 h 443"/>
                <a:gd name="T30" fmla="*/ 648 w 733"/>
                <a:gd name="T31" fmla="*/ 263 h 443"/>
                <a:gd name="T32" fmla="*/ 654 w 733"/>
                <a:gd name="T33" fmla="*/ 311 h 443"/>
                <a:gd name="T34" fmla="*/ 670 w 733"/>
                <a:gd name="T35" fmla="*/ 357 h 443"/>
                <a:gd name="T36" fmla="*/ 697 w 733"/>
                <a:gd name="T37" fmla="*/ 399 h 443"/>
                <a:gd name="T38" fmla="*/ 733 w 733"/>
                <a:gd name="T39" fmla="*/ 439 h 443"/>
                <a:gd name="T40" fmla="*/ 664 w 733"/>
                <a:gd name="T41" fmla="*/ 441 h 443"/>
                <a:gd name="T42" fmla="*/ 590 w 733"/>
                <a:gd name="T43" fmla="*/ 443 h 443"/>
                <a:gd name="T44" fmla="*/ 502 w 733"/>
                <a:gd name="T45" fmla="*/ 441 h 443"/>
                <a:gd name="T46" fmla="*/ 420 w 733"/>
                <a:gd name="T47" fmla="*/ 437 h 443"/>
                <a:gd name="T48" fmla="*/ 341 w 733"/>
                <a:gd name="T49" fmla="*/ 429 h 443"/>
                <a:gd name="T50" fmla="*/ 269 w 733"/>
                <a:gd name="T51" fmla="*/ 419 h 443"/>
                <a:gd name="T52" fmla="*/ 203 w 733"/>
                <a:gd name="T53" fmla="*/ 405 h 443"/>
                <a:gd name="T54" fmla="*/ 143 w 733"/>
                <a:gd name="T55" fmla="*/ 391 h 443"/>
                <a:gd name="T56" fmla="*/ 93 w 733"/>
                <a:gd name="T57" fmla="*/ 375 h 443"/>
                <a:gd name="T58" fmla="*/ 54 w 733"/>
                <a:gd name="T59" fmla="*/ 357 h 443"/>
                <a:gd name="T60" fmla="*/ 24 w 733"/>
                <a:gd name="T61" fmla="*/ 337 h 443"/>
                <a:gd name="T62" fmla="*/ 6 w 733"/>
                <a:gd name="T63" fmla="*/ 317 h 443"/>
                <a:gd name="T64" fmla="*/ 0 w 733"/>
                <a:gd name="T65" fmla="*/ 295 h 443"/>
                <a:gd name="T66" fmla="*/ 0 w 733"/>
                <a:gd name="T6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443">
                  <a:moveTo>
                    <a:pt x="0" y="0"/>
                  </a:moveTo>
                  <a:lnTo>
                    <a:pt x="6" y="20"/>
                  </a:lnTo>
                  <a:lnTo>
                    <a:pt x="24" y="42"/>
                  </a:lnTo>
                  <a:lnTo>
                    <a:pt x="54" y="60"/>
                  </a:lnTo>
                  <a:lnTo>
                    <a:pt x="93" y="78"/>
                  </a:lnTo>
                  <a:lnTo>
                    <a:pt x="143" y="96"/>
                  </a:lnTo>
                  <a:lnTo>
                    <a:pt x="203" y="110"/>
                  </a:lnTo>
                  <a:lnTo>
                    <a:pt x="269" y="124"/>
                  </a:lnTo>
                  <a:lnTo>
                    <a:pt x="341" y="134"/>
                  </a:lnTo>
                  <a:lnTo>
                    <a:pt x="420" y="142"/>
                  </a:lnTo>
                  <a:lnTo>
                    <a:pt x="502" y="146"/>
                  </a:lnTo>
                  <a:lnTo>
                    <a:pt x="590" y="148"/>
                  </a:lnTo>
                  <a:lnTo>
                    <a:pt x="684" y="146"/>
                  </a:lnTo>
                  <a:lnTo>
                    <a:pt x="664" y="184"/>
                  </a:lnTo>
                  <a:lnTo>
                    <a:pt x="652" y="222"/>
                  </a:lnTo>
                  <a:lnTo>
                    <a:pt x="648" y="263"/>
                  </a:lnTo>
                  <a:lnTo>
                    <a:pt x="654" y="311"/>
                  </a:lnTo>
                  <a:lnTo>
                    <a:pt x="670" y="357"/>
                  </a:lnTo>
                  <a:lnTo>
                    <a:pt x="697" y="399"/>
                  </a:lnTo>
                  <a:lnTo>
                    <a:pt x="733" y="439"/>
                  </a:lnTo>
                  <a:lnTo>
                    <a:pt x="664" y="441"/>
                  </a:lnTo>
                  <a:lnTo>
                    <a:pt x="590" y="443"/>
                  </a:lnTo>
                  <a:lnTo>
                    <a:pt x="502" y="441"/>
                  </a:lnTo>
                  <a:lnTo>
                    <a:pt x="420" y="437"/>
                  </a:lnTo>
                  <a:lnTo>
                    <a:pt x="341" y="429"/>
                  </a:lnTo>
                  <a:lnTo>
                    <a:pt x="269" y="419"/>
                  </a:lnTo>
                  <a:lnTo>
                    <a:pt x="203" y="405"/>
                  </a:lnTo>
                  <a:lnTo>
                    <a:pt x="143" y="391"/>
                  </a:lnTo>
                  <a:lnTo>
                    <a:pt x="93" y="375"/>
                  </a:lnTo>
                  <a:lnTo>
                    <a:pt x="54" y="357"/>
                  </a:lnTo>
                  <a:lnTo>
                    <a:pt x="24" y="337"/>
                  </a:lnTo>
                  <a:lnTo>
                    <a:pt x="6" y="317"/>
                  </a:lnTo>
                  <a:lnTo>
                    <a:pt x="0" y="2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364871" y="1613069"/>
            <a:ext cx="720872" cy="503228"/>
            <a:chOff x="2208213" y="3494088"/>
            <a:chExt cx="1077913" cy="752475"/>
          </a:xfrm>
          <a:solidFill>
            <a:schemeClr val="bg1"/>
          </a:solidFill>
        </p:grpSpPr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2208213" y="3494088"/>
              <a:ext cx="1077913" cy="752475"/>
            </a:xfrm>
            <a:custGeom>
              <a:avLst/>
              <a:gdLst>
                <a:gd name="T0" fmla="*/ 327 w 679"/>
                <a:gd name="T1" fmla="*/ 4 h 474"/>
                <a:gd name="T2" fmla="*/ 392 w 679"/>
                <a:gd name="T3" fmla="*/ 33 h 474"/>
                <a:gd name="T4" fmla="*/ 402 w 679"/>
                <a:gd name="T5" fmla="*/ 36 h 474"/>
                <a:gd name="T6" fmla="*/ 446 w 679"/>
                <a:gd name="T7" fmla="*/ 41 h 474"/>
                <a:gd name="T8" fmla="*/ 507 w 679"/>
                <a:gd name="T9" fmla="*/ 71 h 474"/>
                <a:gd name="T10" fmla="*/ 534 w 679"/>
                <a:gd name="T11" fmla="*/ 100 h 474"/>
                <a:gd name="T12" fmla="*/ 543 w 679"/>
                <a:gd name="T13" fmla="*/ 104 h 474"/>
                <a:gd name="T14" fmla="*/ 604 w 679"/>
                <a:gd name="T15" fmla="*/ 122 h 474"/>
                <a:gd name="T16" fmla="*/ 649 w 679"/>
                <a:gd name="T17" fmla="*/ 163 h 474"/>
                <a:gd name="T18" fmla="*/ 675 w 679"/>
                <a:gd name="T19" fmla="*/ 219 h 474"/>
                <a:gd name="T20" fmla="*/ 675 w 679"/>
                <a:gd name="T21" fmla="*/ 286 h 474"/>
                <a:gd name="T22" fmla="*/ 646 w 679"/>
                <a:gd name="T23" fmla="*/ 345 h 474"/>
                <a:gd name="T24" fmla="*/ 596 w 679"/>
                <a:gd name="T25" fmla="*/ 384 h 474"/>
                <a:gd name="T26" fmla="*/ 531 w 679"/>
                <a:gd name="T27" fmla="*/ 399 h 474"/>
                <a:gd name="T28" fmla="*/ 549 w 679"/>
                <a:gd name="T29" fmla="*/ 339 h 474"/>
                <a:gd name="T30" fmla="*/ 591 w 679"/>
                <a:gd name="T31" fmla="*/ 318 h 474"/>
                <a:gd name="T32" fmla="*/ 617 w 679"/>
                <a:gd name="T33" fmla="*/ 277 h 474"/>
                <a:gd name="T34" fmla="*/ 616 w 679"/>
                <a:gd name="T35" fmla="*/ 224 h 474"/>
                <a:gd name="T36" fmla="*/ 584 w 679"/>
                <a:gd name="T37" fmla="*/ 178 h 474"/>
                <a:gd name="T38" fmla="*/ 531 w 679"/>
                <a:gd name="T39" fmla="*/ 162 h 474"/>
                <a:gd name="T40" fmla="*/ 510 w 679"/>
                <a:gd name="T41" fmla="*/ 160 h 474"/>
                <a:gd name="T42" fmla="*/ 492 w 679"/>
                <a:gd name="T43" fmla="*/ 145 h 474"/>
                <a:gd name="T44" fmla="*/ 458 w 679"/>
                <a:gd name="T45" fmla="*/ 109 h 474"/>
                <a:gd name="T46" fmla="*/ 411 w 679"/>
                <a:gd name="T47" fmla="*/ 95 h 474"/>
                <a:gd name="T48" fmla="*/ 393 w 679"/>
                <a:gd name="T49" fmla="*/ 97 h 474"/>
                <a:gd name="T50" fmla="*/ 366 w 679"/>
                <a:gd name="T51" fmla="*/ 89 h 474"/>
                <a:gd name="T52" fmla="*/ 319 w 679"/>
                <a:gd name="T53" fmla="*/ 62 h 474"/>
                <a:gd name="T54" fmla="*/ 262 w 679"/>
                <a:gd name="T55" fmla="*/ 62 h 474"/>
                <a:gd name="T56" fmla="*/ 215 w 679"/>
                <a:gd name="T57" fmla="*/ 91 h 474"/>
                <a:gd name="T58" fmla="*/ 186 w 679"/>
                <a:gd name="T59" fmla="*/ 141 h 474"/>
                <a:gd name="T60" fmla="*/ 169 w 679"/>
                <a:gd name="T61" fmla="*/ 160 h 474"/>
                <a:gd name="T62" fmla="*/ 148 w 679"/>
                <a:gd name="T63" fmla="*/ 162 h 474"/>
                <a:gd name="T64" fmla="*/ 95 w 679"/>
                <a:gd name="T65" fmla="*/ 178 h 474"/>
                <a:gd name="T66" fmla="*/ 64 w 679"/>
                <a:gd name="T67" fmla="*/ 224 h 474"/>
                <a:gd name="T68" fmla="*/ 64 w 679"/>
                <a:gd name="T69" fmla="*/ 280 h 474"/>
                <a:gd name="T70" fmla="*/ 95 w 679"/>
                <a:gd name="T71" fmla="*/ 324 h 474"/>
                <a:gd name="T72" fmla="*/ 148 w 679"/>
                <a:gd name="T73" fmla="*/ 342 h 474"/>
                <a:gd name="T74" fmla="*/ 216 w 679"/>
                <a:gd name="T75" fmla="*/ 392 h 474"/>
                <a:gd name="T76" fmla="*/ 259 w 679"/>
                <a:gd name="T77" fmla="*/ 303 h 474"/>
                <a:gd name="T78" fmla="*/ 289 w 679"/>
                <a:gd name="T79" fmla="*/ 290 h 474"/>
                <a:gd name="T80" fmla="*/ 427 w 679"/>
                <a:gd name="T81" fmla="*/ 260 h 474"/>
                <a:gd name="T82" fmla="*/ 434 w 679"/>
                <a:gd name="T83" fmla="*/ 254 h 474"/>
                <a:gd name="T84" fmla="*/ 529 w 679"/>
                <a:gd name="T85" fmla="*/ 253 h 474"/>
                <a:gd name="T86" fmla="*/ 540 w 679"/>
                <a:gd name="T87" fmla="*/ 256 h 474"/>
                <a:gd name="T88" fmla="*/ 546 w 679"/>
                <a:gd name="T89" fmla="*/ 265 h 474"/>
                <a:gd name="T90" fmla="*/ 545 w 679"/>
                <a:gd name="T91" fmla="*/ 275 h 474"/>
                <a:gd name="T92" fmla="*/ 180 w 679"/>
                <a:gd name="T93" fmla="*/ 474 h 474"/>
                <a:gd name="T94" fmla="*/ 148 w 679"/>
                <a:gd name="T95" fmla="*/ 399 h 474"/>
                <a:gd name="T96" fmla="*/ 83 w 679"/>
                <a:gd name="T97" fmla="*/ 384 h 474"/>
                <a:gd name="T98" fmla="*/ 33 w 679"/>
                <a:gd name="T99" fmla="*/ 345 h 474"/>
                <a:gd name="T100" fmla="*/ 5 w 679"/>
                <a:gd name="T101" fmla="*/ 286 h 474"/>
                <a:gd name="T102" fmla="*/ 5 w 679"/>
                <a:gd name="T103" fmla="*/ 215 h 474"/>
                <a:gd name="T104" fmla="*/ 36 w 679"/>
                <a:gd name="T105" fmla="*/ 154 h 474"/>
                <a:gd name="T106" fmla="*/ 94 w 679"/>
                <a:gd name="T107" fmla="*/ 113 h 474"/>
                <a:gd name="T108" fmla="*/ 133 w 679"/>
                <a:gd name="T109" fmla="*/ 103 h 474"/>
                <a:gd name="T110" fmla="*/ 141 w 679"/>
                <a:gd name="T111" fmla="*/ 95 h 474"/>
                <a:gd name="T112" fmla="*/ 177 w 679"/>
                <a:gd name="T113" fmla="*/ 45 h 474"/>
                <a:gd name="T114" fmla="*/ 228 w 679"/>
                <a:gd name="T115" fmla="*/ 12 h 474"/>
                <a:gd name="T116" fmla="*/ 290 w 679"/>
                <a:gd name="T117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9" h="474">
                  <a:moveTo>
                    <a:pt x="290" y="0"/>
                  </a:moveTo>
                  <a:lnTo>
                    <a:pt x="327" y="4"/>
                  </a:lnTo>
                  <a:lnTo>
                    <a:pt x="360" y="15"/>
                  </a:lnTo>
                  <a:lnTo>
                    <a:pt x="392" y="33"/>
                  </a:lnTo>
                  <a:lnTo>
                    <a:pt x="396" y="36"/>
                  </a:lnTo>
                  <a:lnTo>
                    <a:pt x="402" y="36"/>
                  </a:lnTo>
                  <a:lnTo>
                    <a:pt x="411" y="36"/>
                  </a:lnTo>
                  <a:lnTo>
                    <a:pt x="446" y="41"/>
                  </a:lnTo>
                  <a:lnTo>
                    <a:pt x="478" y="53"/>
                  </a:lnTo>
                  <a:lnTo>
                    <a:pt x="507" y="71"/>
                  </a:lnTo>
                  <a:lnTo>
                    <a:pt x="531" y="97"/>
                  </a:lnTo>
                  <a:lnTo>
                    <a:pt x="534" y="100"/>
                  </a:lnTo>
                  <a:lnTo>
                    <a:pt x="539" y="103"/>
                  </a:lnTo>
                  <a:lnTo>
                    <a:pt x="543" y="104"/>
                  </a:lnTo>
                  <a:lnTo>
                    <a:pt x="575" y="110"/>
                  </a:lnTo>
                  <a:lnTo>
                    <a:pt x="604" y="122"/>
                  </a:lnTo>
                  <a:lnTo>
                    <a:pt x="628" y="141"/>
                  </a:lnTo>
                  <a:lnTo>
                    <a:pt x="649" y="163"/>
                  </a:lnTo>
                  <a:lnTo>
                    <a:pt x="666" y="189"/>
                  </a:lnTo>
                  <a:lnTo>
                    <a:pt x="675" y="219"/>
                  </a:lnTo>
                  <a:lnTo>
                    <a:pt x="679" y="251"/>
                  </a:lnTo>
                  <a:lnTo>
                    <a:pt x="675" y="286"/>
                  </a:lnTo>
                  <a:lnTo>
                    <a:pt x="664" y="316"/>
                  </a:lnTo>
                  <a:lnTo>
                    <a:pt x="646" y="345"/>
                  </a:lnTo>
                  <a:lnTo>
                    <a:pt x="623" y="368"/>
                  </a:lnTo>
                  <a:lnTo>
                    <a:pt x="596" y="384"/>
                  </a:lnTo>
                  <a:lnTo>
                    <a:pt x="564" y="396"/>
                  </a:lnTo>
                  <a:lnTo>
                    <a:pt x="531" y="399"/>
                  </a:lnTo>
                  <a:lnTo>
                    <a:pt x="523" y="399"/>
                  </a:lnTo>
                  <a:lnTo>
                    <a:pt x="549" y="339"/>
                  </a:lnTo>
                  <a:lnTo>
                    <a:pt x="572" y="331"/>
                  </a:lnTo>
                  <a:lnTo>
                    <a:pt x="591" y="318"/>
                  </a:lnTo>
                  <a:lnTo>
                    <a:pt x="607" y="298"/>
                  </a:lnTo>
                  <a:lnTo>
                    <a:pt x="617" y="277"/>
                  </a:lnTo>
                  <a:lnTo>
                    <a:pt x="620" y="251"/>
                  </a:lnTo>
                  <a:lnTo>
                    <a:pt x="616" y="224"/>
                  </a:lnTo>
                  <a:lnTo>
                    <a:pt x="604" y="198"/>
                  </a:lnTo>
                  <a:lnTo>
                    <a:pt x="584" y="178"/>
                  </a:lnTo>
                  <a:lnTo>
                    <a:pt x="558" y="166"/>
                  </a:lnTo>
                  <a:lnTo>
                    <a:pt x="531" y="162"/>
                  </a:lnTo>
                  <a:lnTo>
                    <a:pt x="522" y="162"/>
                  </a:lnTo>
                  <a:lnTo>
                    <a:pt x="510" y="160"/>
                  </a:lnTo>
                  <a:lnTo>
                    <a:pt x="499" y="156"/>
                  </a:lnTo>
                  <a:lnTo>
                    <a:pt x="492" y="145"/>
                  </a:lnTo>
                  <a:lnTo>
                    <a:pt x="478" y="124"/>
                  </a:lnTo>
                  <a:lnTo>
                    <a:pt x="458" y="109"/>
                  </a:lnTo>
                  <a:lnTo>
                    <a:pt x="437" y="98"/>
                  </a:lnTo>
                  <a:lnTo>
                    <a:pt x="411" y="95"/>
                  </a:lnTo>
                  <a:lnTo>
                    <a:pt x="402" y="95"/>
                  </a:lnTo>
                  <a:lnTo>
                    <a:pt x="393" y="97"/>
                  </a:lnTo>
                  <a:lnTo>
                    <a:pt x="378" y="97"/>
                  </a:lnTo>
                  <a:lnTo>
                    <a:pt x="366" y="89"/>
                  </a:lnTo>
                  <a:lnTo>
                    <a:pt x="345" y="73"/>
                  </a:lnTo>
                  <a:lnTo>
                    <a:pt x="319" y="62"/>
                  </a:lnTo>
                  <a:lnTo>
                    <a:pt x="290" y="59"/>
                  </a:lnTo>
                  <a:lnTo>
                    <a:pt x="262" y="62"/>
                  </a:lnTo>
                  <a:lnTo>
                    <a:pt x="236" y="73"/>
                  </a:lnTo>
                  <a:lnTo>
                    <a:pt x="215" y="91"/>
                  </a:lnTo>
                  <a:lnTo>
                    <a:pt x="197" y="113"/>
                  </a:lnTo>
                  <a:lnTo>
                    <a:pt x="186" y="141"/>
                  </a:lnTo>
                  <a:lnTo>
                    <a:pt x="180" y="153"/>
                  </a:lnTo>
                  <a:lnTo>
                    <a:pt x="169" y="160"/>
                  </a:lnTo>
                  <a:lnTo>
                    <a:pt x="156" y="162"/>
                  </a:lnTo>
                  <a:lnTo>
                    <a:pt x="148" y="162"/>
                  </a:lnTo>
                  <a:lnTo>
                    <a:pt x="120" y="166"/>
                  </a:lnTo>
                  <a:lnTo>
                    <a:pt x="95" y="178"/>
                  </a:lnTo>
                  <a:lnTo>
                    <a:pt x="76" y="198"/>
                  </a:lnTo>
                  <a:lnTo>
                    <a:pt x="64" y="224"/>
                  </a:lnTo>
                  <a:lnTo>
                    <a:pt x="59" y="251"/>
                  </a:lnTo>
                  <a:lnTo>
                    <a:pt x="64" y="280"/>
                  </a:lnTo>
                  <a:lnTo>
                    <a:pt x="76" y="304"/>
                  </a:lnTo>
                  <a:lnTo>
                    <a:pt x="95" y="324"/>
                  </a:lnTo>
                  <a:lnTo>
                    <a:pt x="120" y="337"/>
                  </a:lnTo>
                  <a:lnTo>
                    <a:pt x="148" y="342"/>
                  </a:lnTo>
                  <a:lnTo>
                    <a:pt x="216" y="342"/>
                  </a:lnTo>
                  <a:lnTo>
                    <a:pt x="216" y="392"/>
                  </a:lnTo>
                  <a:lnTo>
                    <a:pt x="250" y="316"/>
                  </a:lnTo>
                  <a:lnTo>
                    <a:pt x="259" y="303"/>
                  </a:lnTo>
                  <a:lnTo>
                    <a:pt x="272" y="293"/>
                  </a:lnTo>
                  <a:lnTo>
                    <a:pt x="289" y="290"/>
                  </a:lnTo>
                  <a:lnTo>
                    <a:pt x="405" y="290"/>
                  </a:lnTo>
                  <a:lnTo>
                    <a:pt x="427" y="260"/>
                  </a:lnTo>
                  <a:lnTo>
                    <a:pt x="430" y="256"/>
                  </a:lnTo>
                  <a:lnTo>
                    <a:pt x="434" y="254"/>
                  </a:lnTo>
                  <a:lnTo>
                    <a:pt x="440" y="253"/>
                  </a:lnTo>
                  <a:lnTo>
                    <a:pt x="529" y="253"/>
                  </a:lnTo>
                  <a:lnTo>
                    <a:pt x="536" y="254"/>
                  </a:lnTo>
                  <a:lnTo>
                    <a:pt x="540" y="256"/>
                  </a:lnTo>
                  <a:lnTo>
                    <a:pt x="543" y="260"/>
                  </a:lnTo>
                  <a:lnTo>
                    <a:pt x="546" y="265"/>
                  </a:lnTo>
                  <a:lnTo>
                    <a:pt x="546" y="271"/>
                  </a:lnTo>
                  <a:lnTo>
                    <a:pt x="545" y="275"/>
                  </a:lnTo>
                  <a:lnTo>
                    <a:pt x="458" y="474"/>
                  </a:lnTo>
                  <a:lnTo>
                    <a:pt x="180" y="474"/>
                  </a:lnTo>
                  <a:lnTo>
                    <a:pt x="180" y="399"/>
                  </a:lnTo>
                  <a:lnTo>
                    <a:pt x="148" y="399"/>
                  </a:lnTo>
                  <a:lnTo>
                    <a:pt x="115" y="396"/>
                  </a:lnTo>
                  <a:lnTo>
                    <a:pt x="83" y="384"/>
                  </a:lnTo>
                  <a:lnTo>
                    <a:pt x="56" y="368"/>
                  </a:lnTo>
                  <a:lnTo>
                    <a:pt x="33" y="345"/>
                  </a:lnTo>
                  <a:lnTo>
                    <a:pt x="15" y="316"/>
                  </a:lnTo>
                  <a:lnTo>
                    <a:pt x="5" y="286"/>
                  </a:lnTo>
                  <a:lnTo>
                    <a:pt x="0" y="251"/>
                  </a:lnTo>
                  <a:lnTo>
                    <a:pt x="5" y="215"/>
                  </a:lnTo>
                  <a:lnTo>
                    <a:pt x="17" y="183"/>
                  </a:lnTo>
                  <a:lnTo>
                    <a:pt x="36" y="154"/>
                  </a:lnTo>
                  <a:lnTo>
                    <a:pt x="62" y="130"/>
                  </a:lnTo>
                  <a:lnTo>
                    <a:pt x="94" y="113"/>
                  </a:lnTo>
                  <a:lnTo>
                    <a:pt x="127" y="104"/>
                  </a:lnTo>
                  <a:lnTo>
                    <a:pt x="133" y="103"/>
                  </a:lnTo>
                  <a:lnTo>
                    <a:pt x="138" y="100"/>
                  </a:lnTo>
                  <a:lnTo>
                    <a:pt x="141" y="95"/>
                  </a:lnTo>
                  <a:lnTo>
                    <a:pt x="157" y="68"/>
                  </a:lnTo>
                  <a:lnTo>
                    <a:pt x="177" y="45"/>
                  </a:lnTo>
                  <a:lnTo>
                    <a:pt x="201" y="26"/>
                  </a:lnTo>
                  <a:lnTo>
                    <a:pt x="228" y="12"/>
                  </a:lnTo>
                  <a:lnTo>
                    <a:pt x="259" y="3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8" name="Freeform 7"/>
            <p:cNvSpPr>
              <a:spLocks/>
            </p:cNvSpPr>
            <p:nvPr/>
          </p:nvSpPr>
          <p:spPr bwMode="auto">
            <a:xfrm>
              <a:off x="2620963" y="3717925"/>
              <a:ext cx="250825" cy="68263"/>
            </a:xfrm>
            <a:custGeom>
              <a:avLst/>
              <a:gdLst>
                <a:gd name="T0" fmla="*/ 23 w 158"/>
                <a:gd name="T1" fmla="*/ 0 h 43"/>
                <a:gd name="T2" fmla="*/ 136 w 158"/>
                <a:gd name="T3" fmla="*/ 0 h 43"/>
                <a:gd name="T4" fmla="*/ 142 w 158"/>
                <a:gd name="T5" fmla="*/ 1 h 43"/>
                <a:gd name="T6" fmla="*/ 148 w 158"/>
                <a:gd name="T7" fmla="*/ 4 h 43"/>
                <a:gd name="T8" fmla="*/ 153 w 158"/>
                <a:gd name="T9" fmla="*/ 9 h 43"/>
                <a:gd name="T10" fmla="*/ 158 w 158"/>
                <a:gd name="T11" fmla="*/ 15 h 43"/>
                <a:gd name="T12" fmla="*/ 158 w 158"/>
                <a:gd name="T13" fmla="*/ 21 h 43"/>
                <a:gd name="T14" fmla="*/ 158 w 158"/>
                <a:gd name="T15" fmla="*/ 28 h 43"/>
                <a:gd name="T16" fmla="*/ 153 w 158"/>
                <a:gd name="T17" fmla="*/ 34 h 43"/>
                <a:gd name="T18" fmla="*/ 148 w 158"/>
                <a:gd name="T19" fmla="*/ 39 h 43"/>
                <a:gd name="T20" fmla="*/ 142 w 158"/>
                <a:gd name="T21" fmla="*/ 42 h 43"/>
                <a:gd name="T22" fmla="*/ 136 w 158"/>
                <a:gd name="T23" fmla="*/ 43 h 43"/>
                <a:gd name="T24" fmla="*/ 23 w 158"/>
                <a:gd name="T25" fmla="*/ 43 h 43"/>
                <a:gd name="T26" fmla="*/ 15 w 158"/>
                <a:gd name="T27" fmla="*/ 42 h 43"/>
                <a:gd name="T28" fmla="*/ 9 w 158"/>
                <a:gd name="T29" fmla="*/ 39 h 43"/>
                <a:gd name="T30" fmla="*/ 5 w 158"/>
                <a:gd name="T31" fmla="*/ 34 h 43"/>
                <a:gd name="T32" fmla="*/ 2 w 158"/>
                <a:gd name="T33" fmla="*/ 28 h 43"/>
                <a:gd name="T34" fmla="*/ 0 w 158"/>
                <a:gd name="T35" fmla="*/ 21 h 43"/>
                <a:gd name="T36" fmla="*/ 2 w 158"/>
                <a:gd name="T37" fmla="*/ 15 h 43"/>
                <a:gd name="T38" fmla="*/ 5 w 158"/>
                <a:gd name="T39" fmla="*/ 9 h 43"/>
                <a:gd name="T40" fmla="*/ 9 w 158"/>
                <a:gd name="T41" fmla="*/ 4 h 43"/>
                <a:gd name="T42" fmla="*/ 15 w 158"/>
                <a:gd name="T43" fmla="*/ 1 h 43"/>
                <a:gd name="T44" fmla="*/ 23 w 158"/>
                <a:gd name="T4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8" h="43">
                  <a:moveTo>
                    <a:pt x="23" y="0"/>
                  </a:moveTo>
                  <a:lnTo>
                    <a:pt x="136" y="0"/>
                  </a:lnTo>
                  <a:lnTo>
                    <a:pt x="142" y="1"/>
                  </a:lnTo>
                  <a:lnTo>
                    <a:pt x="148" y="4"/>
                  </a:lnTo>
                  <a:lnTo>
                    <a:pt x="153" y="9"/>
                  </a:lnTo>
                  <a:lnTo>
                    <a:pt x="158" y="15"/>
                  </a:lnTo>
                  <a:lnTo>
                    <a:pt x="158" y="21"/>
                  </a:lnTo>
                  <a:lnTo>
                    <a:pt x="158" y="28"/>
                  </a:lnTo>
                  <a:lnTo>
                    <a:pt x="153" y="34"/>
                  </a:lnTo>
                  <a:lnTo>
                    <a:pt x="148" y="39"/>
                  </a:lnTo>
                  <a:lnTo>
                    <a:pt x="142" y="42"/>
                  </a:lnTo>
                  <a:lnTo>
                    <a:pt x="136" y="43"/>
                  </a:lnTo>
                  <a:lnTo>
                    <a:pt x="23" y="43"/>
                  </a:lnTo>
                  <a:lnTo>
                    <a:pt x="15" y="42"/>
                  </a:lnTo>
                  <a:lnTo>
                    <a:pt x="9" y="39"/>
                  </a:lnTo>
                  <a:lnTo>
                    <a:pt x="5" y="34"/>
                  </a:lnTo>
                  <a:lnTo>
                    <a:pt x="2" y="28"/>
                  </a:lnTo>
                  <a:lnTo>
                    <a:pt x="0" y="21"/>
                  </a:lnTo>
                  <a:lnTo>
                    <a:pt x="2" y="15"/>
                  </a:lnTo>
                  <a:lnTo>
                    <a:pt x="5" y="9"/>
                  </a:lnTo>
                  <a:lnTo>
                    <a:pt x="9" y="4"/>
                  </a:lnTo>
                  <a:lnTo>
                    <a:pt x="15" y="1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9" name="Freeform 8"/>
            <p:cNvSpPr>
              <a:spLocks/>
            </p:cNvSpPr>
            <p:nvPr/>
          </p:nvSpPr>
          <p:spPr bwMode="auto">
            <a:xfrm>
              <a:off x="2574926" y="3811588"/>
              <a:ext cx="344488" cy="69850"/>
            </a:xfrm>
            <a:custGeom>
              <a:avLst/>
              <a:gdLst>
                <a:gd name="T0" fmla="*/ 23 w 217"/>
                <a:gd name="T1" fmla="*/ 0 h 44"/>
                <a:gd name="T2" fmla="*/ 194 w 217"/>
                <a:gd name="T3" fmla="*/ 0 h 44"/>
                <a:gd name="T4" fmla="*/ 202 w 217"/>
                <a:gd name="T5" fmla="*/ 1 h 44"/>
                <a:gd name="T6" fmla="*/ 208 w 217"/>
                <a:gd name="T7" fmla="*/ 4 h 44"/>
                <a:gd name="T8" fmla="*/ 212 w 217"/>
                <a:gd name="T9" fmla="*/ 9 h 44"/>
                <a:gd name="T10" fmla="*/ 215 w 217"/>
                <a:gd name="T11" fmla="*/ 15 h 44"/>
                <a:gd name="T12" fmla="*/ 217 w 217"/>
                <a:gd name="T13" fmla="*/ 22 h 44"/>
                <a:gd name="T14" fmla="*/ 215 w 217"/>
                <a:gd name="T15" fmla="*/ 28 h 44"/>
                <a:gd name="T16" fmla="*/ 212 w 217"/>
                <a:gd name="T17" fmla="*/ 34 h 44"/>
                <a:gd name="T18" fmla="*/ 208 w 217"/>
                <a:gd name="T19" fmla="*/ 39 h 44"/>
                <a:gd name="T20" fmla="*/ 202 w 217"/>
                <a:gd name="T21" fmla="*/ 42 h 44"/>
                <a:gd name="T22" fmla="*/ 194 w 217"/>
                <a:gd name="T23" fmla="*/ 44 h 44"/>
                <a:gd name="T24" fmla="*/ 23 w 217"/>
                <a:gd name="T25" fmla="*/ 44 h 44"/>
                <a:gd name="T26" fmla="*/ 16 w 217"/>
                <a:gd name="T27" fmla="*/ 42 h 44"/>
                <a:gd name="T28" fmla="*/ 10 w 217"/>
                <a:gd name="T29" fmla="*/ 39 h 44"/>
                <a:gd name="T30" fmla="*/ 5 w 217"/>
                <a:gd name="T31" fmla="*/ 34 h 44"/>
                <a:gd name="T32" fmla="*/ 2 w 217"/>
                <a:gd name="T33" fmla="*/ 28 h 44"/>
                <a:gd name="T34" fmla="*/ 0 w 217"/>
                <a:gd name="T35" fmla="*/ 22 h 44"/>
                <a:gd name="T36" fmla="*/ 2 w 217"/>
                <a:gd name="T37" fmla="*/ 15 h 44"/>
                <a:gd name="T38" fmla="*/ 5 w 217"/>
                <a:gd name="T39" fmla="*/ 9 h 44"/>
                <a:gd name="T40" fmla="*/ 10 w 217"/>
                <a:gd name="T41" fmla="*/ 4 h 44"/>
                <a:gd name="T42" fmla="*/ 16 w 217"/>
                <a:gd name="T43" fmla="*/ 1 h 44"/>
                <a:gd name="T44" fmla="*/ 23 w 217"/>
                <a:gd name="T4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7" h="44">
                  <a:moveTo>
                    <a:pt x="23" y="0"/>
                  </a:moveTo>
                  <a:lnTo>
                    <a:pt x="194" y="0"/>
                  </a:lnTo>
                  <a:lnTo>
                    <a:pt x="202" y="1"/>
                  </a:lnTo>
                  <a:lnTo>
                    <a:pt x="208" y="4"/>
                  </a:lnTo>
                  <a:lnTo>
                    <a:pt x="212" y="9"/>
                  </a:lnTo>
                  <a:lnTo>
                    <a:pt x="215" y="15"/>
                  </a:lnTo>
                  <a:lnTo>
                    <a:pt x="217" y="22"/>
                  </a:lnTo>
                  <a:lnTo>
                    <a:pt x="215" y="28"/>
                  </a:lnTo>
                  <a:lnTo>
                    <a:pt x="212" y="34"/>
                  </a:lnTo>
                  <a:lnTo>
                    <a:pt x="208" y="39"/>
                  </a:lnTo>
                  <a:lnTo>
                    <a:pt x="202" y="42"/>
                  </a:lnTo>
                  <a:lnTo>
                    <a:pt x="194" y="44"/>
                  </a:lnTo>
                  <a:lnTo>
                    <a:pt x="23" y="44"/>
                  </a:lnTo>
                  <a:lnTo>
                    <a:pt x="16" y="42"/>
                  </a:lnTo>
                  <a:lnTo>
                    <a:pt x="10" y="39"/>
                  </a:lnTo>
                  <a:lnTo>
                    <a:pt x="5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2" y="15"/>
                  </a:lnTo>
                  <a:lnTo>
                    <a:pt x="5" y="9"/>
                  </a:lnTo>
                  <a:lnTo>
                    <a:pt x="10" y="4"/>
                  </a:lnTo>
                  <a:lnTo>
                    <a:pt x="16" y="1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63" name="Straight Connector 62"/>
          <p:cNvCxnSpPr/>
          <p:nvPr/>
        </p:nvCxnSpPr>
        <p:spPr>
          <a:xfrm>
            <a:off x="6140360" y="1598711"/>
            <a:ext cx="0" cy="4984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34321" y="157362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en-US" sz="1800" dirty="0" smtClean="0">
                <a:solidFill>
                  <a:schemeClr val="bg1"/>
                </a:solidFill>
              </a:rPr>
              <a:t> learning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of Data Science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930551" y="5030198"/>
            <a:ext cx="938956" cy="890224"/>
            <a:chOff x="4575937" y="4241647"/>
            <a:chExt cx="605674" cy="574240"/>
          </a:xfrm>
          <a:solidFill>
            <a:schemeClr val="accent1"/>
          </a:solidFill>
        </p:grpSpPr>
        <p:sp>
          <p:nvSpPr>
            <p:cNvPr id="57" name="Freeform 15"/>
            <p:cNvSpPr>
              <a:spLocks/>
            </p:cNvSpPr>
            <p:nvPr/>
          </p:nvSpPr>
          <p:spPr bwMode="auto">
            <a:xfrm>
              <a:off x="4770575" y="4241647"/>
              <a:ext cx="216398" cy="78580"/>
            </a:xfrm>
            <a:custGeom>
              <a:avLst/>
              <a:gdLst>
                <a:gd name="T0" fmla="*/ 164 w 358"/>
                <a:gd name="T1" fmla="*/ 0 h 130"/>
                <a:gd name="T2" fmla="*/ 193 w 358"/>
                <a:gd name="T3" fmla="*/ 0 h 130"/>
                <a:gd name="T4" fmla="*/ 222 w 358"/>
                <a:gd name="T5" fmla="*/ 4 h 130"/>
                <a:gd name="T6" fmla="*/ 251 w 358"/>
                <a:gd name="T7" fmla="*/ 13 h 130"/>
                <a:gd name="T8" fmla="*/ 277 w 358"/>
                <a:gd name="T9" fmla="*/ 25 h 130"/>
                <a:gd name="T10" fmla="*/ 301 w 358"/>
                <a:gd name="T11" fmla="*/ 41 h 130"/>
                <a:gd name="T12" fmla="*/ 324 w 358"/>
                <a:gd name="T13" fmla="*/ 61 h 130"/>
                <a:gd name="T14" fmla="*/ 342 w 358"/>
                <a:gd name="T15" fmla="*/ 85 h 130"/>
                <a:gd name="T16" fmla="*/ 356 w 358"/>
                <a:gd name="T17" fmla="*/ 114 h 130"/>
                <a:gd name="T18" fmla="*/ 358 w 358"/>
                <a:gd name="T19" fmla="*/ 118 h 130"/>
                <a:gd name="T20" fmla="*/ 358 w 358"/>
                <a:gd name="T21" fmla="*/ 121 h 130"/>
                <a:gd name="T22" fmla="*/ 355 w 358"/>
                <a:gd name="T23" fmla="*/ 125 h 130"/>
                <a:gd name="T24" fmla="*/ 353 w 358"/>
                <a:gd name="T25" fmla="*/ 128 h 130"/>
                <a:gd name="T26" fmla="*/ 349 w 358"/>
                <a:gd name="T27" fmla="*/ 129 h 130"/>
                <a:gd name="T28" fmla="*/ 346 w 358"/>
                <a:gd name="T29" fmla="*/ 130 h 130"/>
                <a:gd name="T30" fmla="*/ 291 w 358"/>
                <a:gd name="T31" fmla="*/ 130 h 130"/>
                <a:gd name="T32" fmla="*/ 287 w 358"/>
                <a:gd name="T33" fmla="*/ 129 h 130"/>
                <a:gd name="T34" fmla="*/ 283 w 358"/>
                <a:gd name="T35" fmla="*/ 127 h 130"/>
                <a:gd name="T36" fmla="*/ 280 w 358"/>
                <a:gd name="T37" fmla="*/ 125 h 130"/>
                <a:gd name="T38" fmla="*/ 265 w 358"/>
                <a:gd name="T39" fmla="*/ 104 h 130"/>
                <a:gd name="T40" fmla="*/ 246 w 358"/>
                <a:gd name="T41" fmla="*/ 89 h 130"/>
                <a:gd name="T42" fmla="*/ 225 w 358"/>
                <a:gd name="T43" fmla="*/ 78 h 130"/>
                <a:gd name="T44" fmla="*/ 203 w 358"/>
                <a:gd name="T45" fmla="*/ 71 h 130"/>
                <a:gd name="T46" fmla="*/ 179 w 358"/>
                <a:gd name="T47" fmla="*/ 69 h 130"/>
                <a:gd name="T48" fmla="*/ 155 w 358"/>
                <a:gd name="T49" fmla="*/ 71 h 130"/>
                <a:gd name="T50" fmla="*/ 132 w 358"/>
                <a:gd name="T51" fmla="*/ 78 h 130"/>
                <a:gd name="T52" fmla="*/ 111 w 358"/>
                <a:gd name="T53" fmla="*/ 89 h 130"/>
                <a:gd name="T54" fmla="*/ 93 w 358"/>
                <a:gd name="T55" fmla="*/ 104 h 130"/>
                <a:gd name="T56" fmla="*/ 77 w 358"/>
                <a:gd name="T57" fmla="*/ 125 h 130"/>
                <a:gd name="T58" fmla="*/ 74 w 358"/>
                <a:gd name="T59" fmla="*/ 127 h 130"/>
                <a:gd name="T60" fmla="*/ 71 w 358"/>
                <a:gd name="T61" fmla="*/ 129 h 130"/>
                <a:gd name="T62" fmla="*/ 67 w 358"/>
                <a:gd name="T63" fmla="*/ 130 h 130"/>
                <a:gd name="T64" fmla="*/ 12 w 358"/>
                <a:gd name="T65" fmla="*/ 130 h 130"/>
                <a:gd name="T66" fmla="*/ 8 w 358"/>
                <a:gd name="T67" fmla="*/ 129 h 130"/>
                <a:gd name="T68" fmla="*/ 5 w 358"/>
                <a:gd name="T69" fmla="*/ 128 h 130"/>
                <a:gd name="T70" fmla="*/ 2 w 358"/>
                <a:gd name="T71" fmla="*/ 125 h 130"/>
                <a:gd name="T72" fmla="*/ 0 w 358"/>
                <a:gd name="T73" fmla="*/ 121 h 130"/>
                <a:gd name="T74" fmla="*/ 0 w 358"/>
                <a:gd name="T75" fmla="*/ 118 h 130"/>
                <a:gd name="T76" fmla="*/ 1 w 358"/>
                <a:gd name="T77" fmla="*/ 114 h 130"/>
                <a:gd name="T78" fmla="*/ 16 w 358"/>
                <a:gd name="T79" fmla="*/ 85 h 130"/>
                <a:gd name="T80" fmla="*/ 34 w 358"/>
                <a:gd name="T81" fmla="*/ 61 h 130"/>
                <a:gd name="T82" fmla="*/ 56 w 358"/>
                <a:gd name="T83" fmla="*/ 41 h 130"/>
                <a:gd name="T84" fmla="*/ 81 w 358"/>
                <a:gd name="T85" fmla="*/ 25 h 130"/>
                <a:gd name="T86" fmla="*/ 107 w 358"/>
                <a:gd name="T87" fmla="*/ 13 h 130"/>
                <a:gd name="T88" fmla="*/ 135 w 358"/>
                <a:gd name="T89" fmla="*/ 4 h 130"/>
                <a:gd name="T90" fmla="*/ 164 w 358"/>
                <a:gd name="T9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8" h="130">
                  <a:moveTo>
                    <a:pt x="164" y="0"/>
                  </a:moveTo>
                  <a:lnTo>
                    <a:pt x="193" y="0"/>
                  </a:lnTo>
                  <a:lnTo>
                    <a:pt x="222" y="4"/>
                  </a:lnTo>
                  <a:lnTo>
                    <a:pt x="251" y="13"/>
                  </a:lnTo>
                  <a:lnTo>
                    <a:pt x="277" y="25"/>
                  </a:lnTo>
                  <a:lnTo>
                    <a:pt x="301" y="41"/>
                  </a:lnTo>
                  <a:lnTo>
                    <a:pt x="324" y="61"/>
                  </a:lnTo>
                  <a:lnTo>
                    <a:pt x="342" y="85"/>
                  </a:lnTo>
                  <a:lnTo>
                    <a:pt x="356" y="114"/>
                  </a:lnTo>
                  <a:lnTo>
                    <a:pt x="358" y="118"/>
                  </a:lnTo>
                  <a:lnTo>
                    <a:pt x="358" y="121"/>
                  </a:lnTo>
                  <a:lnTo>
                    <a:pt x="355" y="125"/>
                  </a:lnTo>
                  <a:lnTo>
                    <a:pt x="353" y="128"/>
                  </a:lnTo>
                  <a:lnTo>
                    <a:pt x="349" y="129"/>
                  </a:lnTo>
                  <a:lnTo>
                    <a:pt x="346" y="130"/>
                  </a:lnTo>
                  <a:lnTo>
                    <a:pt x="291" y="130"/>
                  </a:lnTo>
                  <a:lnTo>
                    <a:pt x="287" y="129"/>
                  </a:lnTo>
                  <a:lnTo>
                    <a:pt x="283" y="127"/>
                  </a:lnTo>
                  <a:lnTo>
                    <a:pt x="280" y="125"/>
                  </a:lnTo>
                  <a:lnTo>
                    <a:pt x="265" y="104"/>
                  </a:lnTo>
                  <a:lnTo>
                    <a:pt x="246" y="89"/>
                  </a:lnTo>
                  <a:lnTo>
                    <a:pt x="225" y="78"/>
                  </a:lnTo>
                  <a:lnTo>
                    <a:pt x="203" y="71"/>
                  </a:lnTo>
                  <a:lnTo>
                    <a:pt x="179" y="69"/>
                  </a:lnTo>
                  <a:lnTo>
                    <a:pt x="155" y="71"/>
                  </a:lnTo>
                  <a:lnTo>
                    <a:pt x="132" y="78"/>
                  </a:lnTo>
                  <a:lnTo>
                    <a:pt x="111" y="89"/>
                  </a:lnTo>
                  <a:lnTo>
                    <a:pt x="93" y="104"/>
                  </a:lnTo>
                  <a:lnTo>
                    <a:pt x="77" y="125"/>
                  </a:lnTo>
                  <a:lnTo>
                    <a:pt x="74" y="127"/>
                  </a:lnTo>
                  <a:lnTo>
                    <a:pt x="71" y="129"/>
                  </a:lnTo>
                  <a:lnTo>
                    <a:pt x="67" y="130"/>
                  </a:lnTo>
                  <a:lnTo>
                    <a:pt x="12" y="130"/>
                  </a:lnTo>
                  <a:lnTo>
                    <a:pt x="8" y="129"/>
                  </a:lnTo>
                  <a:lnTo>
                    <a:pt x="5" y="128"/>
                  </a:lnTo>
                  <a:lnTo>
                    <a:pt x="2" y="125"/>
                  </a:lnTo>
                  <a:lnTo>
                    <a:pt x="0" y="121"/>
                  </a:lnTo>
                  <a:lnTo>
                    <a:pt x="0" y="118"/>
                  </a:lnTo>
                  <a:lnTo>
                    <a:pt x="1" y="114"/>
                  </a:lnTo>
                  <a:lnTo>
                    <a:pt x="16" y="85"/>
                  </a:lnTo>
                  <a:lnTo>
                    <a:pt x="34" y="61"/>
                  </a:lnTo>
                  <a:lnTo>
                    <a:pt x="56" y="41"/>
                  </a:lnTo>
                  <a:lnTo>
                    <a:pt x="81" y="25"/>
                  </a:lnTo>
                  <a:lnTo>
                    <a:pt x="107" y="13"/>
                  </a:lnTo>
                  <a:lnTo>
                    <a:pt x="135" y="4"/>
                  </a:lnTo>
                  <a:lnTo>
                    <a:pt x="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4575937" y="4341383"/>
              <a:ext cx="605674" cy="242994"/>
            </a:xfrm>
            <a:custGeom>
              <a:avLst/>
              <a:gdLst>
                <a:gd name="T0" fmla="*/ 94 w 1002"/>
                <a:gd name="T1" fmla="*/ 0 h 402"/>
                <a:gd name="T2" fmla="*/ 908 w 1002"/>
                <a:gd name="T3" fmla="*/ 0 h 402"/>
                <a:gd name="T4" fmla="*/ 933 w 1002"/>
                <a:gd name="T5" fmla="*/ 3 h 402"/>
                <a:gd name="T6" fmla="*/ 955 w 1002"/>
                <a:gd name="T7" fmla="*/ 12 h 402"/>
                <a:gd name="T8" fmla="*/ 975 w 1002"/>
                <a:gd name="T9" fmla="*/ 26 h 402"/>
                <a:gd name="T10" fmla="*/ 989 w 1002"/>
                <a:gd name="T11" fmla="*/ 44 h 402"/>
                <a:gd name="T12" fmla="*/ 999 w 1002"/>
                <a:gd name="T13" fmla="*/ 66 h 402"/>
                <a:gd name="T14" fmla="*/ 1002 w 1002"/>
                <a:gd name="T15" fmla="*/ 89 h 402"/>
                <a:gd name="T16" fmla="*/ 1002 w 1002"/>
                <a:gd name="T17" fmla="*/ 306 h 402"/>
                <a:gd name="T18" fmla="*/ 607 w 1002"/>
                <a:gd name="T19" fmla="*/ 402 h 402"/>
                <a:gd name="T20" fmla="*/ 603 w 1002"/>
                <a:gd name="T21" fmla="*/ 402 h 402"/>
                <a:gd name="T22" fmla="*/ 599 w 1002"/>
                <a:gd name="T23" fmla="*/ 402 h 402"/>
                <a:gd name="T24" fmla="*/ 596 w 1002"/>
                <a:gd name="T25" fmla="*/ 400 h 402"/>
                <a:gd name="T26" fmla="*/ 594 w 1002"/>
                <a:gd name="T27" fmla="*/ 398 h 402"/>
                <a:gd name="T28" fmla="*/ 592 w 1002"/>
                <a:gd name="T29" fmla="*/ 394 h 402"/>
                <a:gd name="T30" fmla="*/ 591 w 1002"/>
                <a:gd name="T31" fmla="*/ 391 h 402"/>
                <a:gd name="T32" fmla="*/ 591 w 1002"/>
                <a:gd name="T33" fmla="*/ 332 h 402"/>
                <a:gd name="T34" fmla="*/ 589 w 1002"/>
                <a:gd name="T35" fmla="*/ 324 h 402"/>
                <a:gd name="T36" fmla="*/ 583 w 1002"/>
                <a:gd name="T37" fmla="*/ 318 h 402"/>
                <a:gd name="T38" fmla="*/ 573 w 1002"/>
                <a:gd name="T39" fmla="*/ 315 h 402"/>
                <a:gd name="T40" fmla="*/ 428 w 1002"/>
                <a:gd name="T41" fmla="*/ 315 h 402"/>
                <a:gd name="T42" fmla="*/ 419 w 1002"/>
                <a:gd name="T43" fmla="*/ 318 h 402"/>
                <a:gd name="T44" fmla="*/ 413 w 1002"/>
                <a:gd name="T45" fmla="*/ 324 h 402"/>
                <a:gd name="T46" fmla="*/ 411 w 1002"/>
                <a:gd name="T47" fmla="*/ 332 h 402"/>
                <a:gd name="T48" fmla="*/ 411 w 1002"/>
                <a:gd name="T49" fmla="*/ 391 h 402"/>
                <a:gd name="T50" fmla="*/ 409 w 1002"/>
                <a:gd name="T51" fmla="*/ 394 h 402"/>
                <a:gd name="T52" fmla="*/ 408 w 1002"/>
                <a:gd name="T53" fmla="*/ 398 h 402"/>
                <a:gd name="T54" fmla="*/ 405 w 1002"/>
                <a:gd name="T55" fmla="*/ 400 h 402"/>
                <a:gd name="T56" fmla="*/ 402 w 1002"/>
                <a:gd name="T57" fmla="*/ 402 h 402"/>
                <a:gd name="T58" fmla="*/ 399 w 1002"/>
                <a:gd name="T59" fmla="*/ 402 h 402"/>
                <a:gd name="T60" fmla="*/ 395 w 1002"/>
                <a:gd name="T61" fmla="*/ 402 h 402"/>
                <a:gd name="T62" fmla="*/ 0 w 1002"/>
                <a:gd name="T63" fmla="*/ 306 h 402"/>
                <a:gd name="T64" fmla="*/ 0 w 1002"/>
                <a:gd name="T65" fmla="*/ 89 h 402"/>
                <a:gd name="T66" fmla="*/ 3 w 1002"/>
                <a:gd name="T67" fmla="*/ 66 h 402"/>
                <a:gd name="T68" fmla="*/ 13 w 1002"/>
                <a:gd name="T69" fmla="*/ 44 h 402"/>
                <a:gd name="T70" fmla="*/ 27 w 1002"/>
                <a:gd name="T71" fmla="*/ 26 h 402"/>
                <a:gd name="T72" fmla="*/ 47 w 1002"/>
                <a:gd name="T73" fmla="*/ 12 h 402"/>
                <a:gd name="T74" fmla="*/ 69 w 1002"/>
                <a:gd name="T75" fmla="*/ 3 h 402"/>
                <a:gd name="T76" fmla="*/ 94 w 1002"/>
                <a:gd name="T7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02" h="402">
                  <a:moveTo>
                    <a:pt x="94" y="0"/>
                  </a:moveTo>
                  <a:lnTo>
                    <a:pt x="908" y="0"/>
                  </a:lnTo>
                  <a:lnTo>
                    <a:pt x="933" y="3"/>
                  </a:lnTo>
                  <a:lnTo>
                    <a:pt x="955" y="12"/>
                  </a:lnTo>
                  <a:lnTo>
                    <a:pt x="975" y="26"/>
                  </a:lnTo>
                  <a:lnTo>
                    <a:pt x="989" y="44"/>
                  </a:lnTo>
                  <a:lnTo>
                    <a:pt x="999" y="66"/>
                  </a:lnTo>
                  <a:lnTo>
                    <a:pt x="1002" y="89"/>
                  </a:lnTo>
                  <a:lnTo>
                    <a:pt x="1002" y="306"/>
                  </a:lnTo>
                  <a:lnTo>
                    <a:pt x="607" y="402"/>
                  </a:lnTo>
                  <a:lnTo>
                    <a:pt x="603" y="402"/>
                  </a:lnTo>
                  <a:lnTo>
                    <a:pt x="599" y="402"/>
                  </a:lnTo>
                  <a:lnTo>
                    <a:pt x="596" y="400"/>
                  </a:lnTo>
                  <a:lnTo>
                    <a:pt x="594" y="398"/>
                  </a:lnTo>
                  <a:lnTo>
                    <a:pt x="592" y="394"/>
                  </a:lnTo>
                  <a:lnTo>
                    <a:pt x="591" y="391"/>
                  </a:lnTo>
                  <a:lnTo>
                    <a:pt x="591" y="332"/>
                  </a:lnTo>
                  <a:lnTo>
                    <a:pt x="589" y="324"/>
                  </a:lnTo>
                  <a:lnTo>
                    <a:pt x="583" y="318"/>
                  </a:lnTo>
                  <a:lnTo>
                    <a:pt x="573" y="315"/>
                  </a:lnTo>
                  <a:lnTo>
                    <a:pt x="428" y="315"/>
                  </a:lnTo>
                  <a:lnTo>
                    <a:pt x="419" y="318"/>
                  </a:lnTo>
                  <a:lnTo>
                    <a:pt x="413" y="324"/>
                  </a:lnTo>
                  <a:lnTo>
                    <a:pt x="411" y="332"/>
                  </a:lnTo>
                  <a:lnTo>
                    <a:pt x="411" y="391"/>
                  </a:lnTo>
                  <a:lnTo>
                    <a:pt x="409" y="394"/>
                  </a:lnTo>
                  <a:lnTo>
                    <a:pt x="408" y="398"/>
                  </a:lnTo>
                  <a:lnTo>
                    <a:pt x="405" y="400"/>
                  </a:lnTo>
                  <a:lnTo>
                    <a:pt x="402" y="402"/>
                  </a:lnTo>
                  <a:lnTo>
                    <a:pt x="399" y="402"/>
                  </a:lnTo>
                  <a:lnTo>
                    <a:pt x="395" y="402"/>
                  </a:lnTo>
                  <a:lnTo>
                    <a:pt x="0" y="306"/>
                  </a:lnTo>
                  <a:lnTo>
                    <a:pt x="0" y="89"/>
                  </a:lnTo>
                  <a:lnTo>
                    <a:pt x="3" y="66"/>
                  </a:lnTo>
                  <a:lnTo>
                    <a:pt x="13" y="44"/>
                  </a:lnTo>
                  <a:lnTo>
                    <a:pt x="27" y="26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9" name="Freeform 17"/>
            <p:cNvSpPr>
              <a:spLocks/>
            </p:cNvSpPr>
            <p:nvPr/>
          </p:nvSpPr>
          <p:spPr bwMode="auto">
            <a:xfrm>
              <a:off x="4575937" y="4548110"/>
              <a:ext cx="605674" cy="267777"/>
            </a:xfrm>
            <a:custGeom>
              <a:avLst/>
              <a:gdLst>
                <a:gd name="T0" fmla="*/ 0 w 1002"/>
                <a:gd name="T1" fmla="*/ 0 h 443"/>
                <a:gd name="T2" fmla="*/ 401 w 1002"/>
                <a:gd name="T3" fmla="*/ 97 h 443"/>
                <a:gd name="T4" fmla="*/ 405 w 1002"/>
                <a:gd name="T5" fmla="*/ 99 h 443"/>
                <a:gd name="T6" fmla="*/ 407 w 1002"/>
                <a:gd name="T7" fmla="*/ 101 h 443"/>
                <a:gd name="T8" fmla="*/ 409 w 1002"/>
                <a:gd name="T9" fmla="*/ 105 h 443"/>
                <a:gd name="T10" fmla="*/ 411 w 1002"/>
                <a:gd name="T11" fmla="*/ 109 h 443"/>
                <a:gd name="T12" fmla="*/ 411 w 1002"/>
                <a:gd name="T13" fmla="*/ 159 h 443"/>
                <a:gd name="T14" fmla="*/ 413 w 1002"/>
                <a:gd name="T15" fmla="*/ 168 h 443"/>
                <a:gd name="T16" fmla="*/ 419 w 1002"/>
                <a:gd name="T17" fmla="*/ 174 h 443"/>
                <a:gd name="T18" fmla="*/ 428 w 1002"/>
                <a:gd name="T19" fmla="*/ 176 h 443"/>
                <a:gd name="T20" fmla="*/ 573 w 1002"/>
                <a:gd name="T21" fmla="*/ 176 h 443"/>
                <a:gd name="T22" fmla="*/ 583 w 1002"/>
                <a:gd name="T23" fmla="*/ 174 h 443"/>
                <a:gd name="T24" fmla="*/ 589 w 1002"/>
                <a:gd name="T25" fmla="*/ 168 h 443"/>
                <a:gd name="T26" fmla="*/ 591 w 1002"/>
                <a:gd name="T27" fmla="*/ 159 h 443"/>
                <a:gd name="T28" fmla="*/ 591 w 1002"/>
                <a:gd name="T29" fmla="*/ 109 h 443"/>
                <a:gd name="T30" fmla="*/ 592 w 1002"/>
                <a:gd name="T31" fmla="*/ 105 h 443"/>
                <a:gd name="T32" fmla="*/ 594 w 1002"/>
                <a:gd name="T33" fmla="*/ 101 h 443"/>
                <a:gd name="T34" fmla="*/ 597 w 1002"/>
                <a:gd name="T35" fmla="*/ 99 h 443"/>
                <a:gd name="T36" fmla="*/ 601 w 1002"/>
                <a:gd name="T37" fmla="*/ 97 h 443"/>
                <a:gd name="T38" fmla="*/ 1002 w 1002"/>
                <a:gd name="T39" fmla="*/ 0 h 443"/>
                <a:gd name="T40" fmla="*/ 1002 w 1002"/>
                <a:gd name="T41" fmla="*/ 352 h 443"/>
                <a:gd name="T42" fmla="*/ 999 w 1002"/>
                <a:gd name="T43" fmla="*/ 376 h 443"/>
                <a:gd name="T44" fmla="*/ 989 w 1002"/>
                <a:gd name="T45" fmla="*/ 398 h 443"/>
                <a:gd name="T46" fmla="*/ 975 w 1002"/>
                <a:gd name="T47" fmla="*/ 417 h 443"/>
                <a:gd name="T48" fmla="*/ 955 w 1002"/>
                <a:gd name="T49" fmla="*/ 431 h 443"/>
                <a:gd name="T50" fmla="*/ 933 w 1002"/>
                <a:gd name="T51" fmla="*/ 439 h 443"/>
                <a:gd name="T52" fmla="*/ 908 w 1002"/>
                <a:gd name="T53" fmla="*/ 443 h 443"/>
                <a:gd name="T54" fmla="*/ 94 w 1002"/>
                <a:gd name="T55" fmla="*/ 443 h 443"/>
                <a:gd name="T56" fmla="*/ 69 w 1002"/>
                <a:gd name="T57" fmla="*/ 439 h 443"/>
                <a:gd name="T58" fmla="*/ 47 w 1002"/>
                <a:gd name="T59" fmla="*/ 431 h 443"/>
                <a:gd name="T60" fmla="*/ 27 w 1002"/>
                <a:gd name="T61" fmla="*/ 417 h 443"/>
                <a:gd name="T62" fmla="*/ 13 w 1002"/>
                <a:gd name="T63" fmla="*/ 398 h 443"/>
                <a:gd name="T64" fmla="*/ 3 w 1002"/>
                <a:gd name="T65" fmla="*/ 376 h 443"/>
                <a:gd name="T66" fmla="*/ 0 w 1002"/>
                <a:gd name="T67" fmla="*/ 352 h 443"/>
                <a:gd name="T68" fmla="*/ 0 w 1002"/>
                <a:gd name="T69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02" h="443">
                  <a:moveTo>
                    <a:pt x="0" y="0"/>
                  </a:moveTo>
                  <a:lnTo>
                    <a:pt x="401" y="97"/>
                  </a:lnTo>
                  <a:lnTo>
                    <a:pt x="405" y="99"/>
                  </a:lnTo>
                  <a:lnTo>
                    <a:pt x="407" y="101"/>
                  </a:lnTo>
                  <a:lnTo>
                    <a:pt x="409" y="105"/>
                  </a:lnTo>
                  <a:lnTo>
                    <a:pt x="411" y="109"/>
                  </a:lnTo>
                  <a:lnTo>
                    <a:pt x="411" y="159"/>
                  </a:lnTo>
                  <a:lnTo>
                    <a:pt x="413" y="168"/>
                  </a:lnTo>
                  <a:lnTo>
                    <a:pt x="419" y="174"/>
                  </a:lnTo>
                  <a:lnTo>
                    <a:pt x="428" y="176"/>
                  </a:lnTo>
                  <a:lnTo>
                    <a:pt x="573" y="176"/>
                  </a:lnTo>
                  <a:lnTo>
                    <a:pt x="583" y="174"/>
                  </a:lnTo>
                  <a:lnTo>
                    <a:pt x="589" y="168"/>
                  </a:lnTo>
                  <a:lnTo>
                    <a:pt x="591" y="159"/>
                  </a:lnTo>
                  <a:lnTo>
                    <a:pt x="591" y="109"/>
                  </a:lnTo>
                  <a:lnTo>
                    <a:pt x="592" y="105"/>
                  </a:lnTo>
                  <a:lnTo>
                    <a:pt x="594" y="101"/>
                  </a:lnTo>
                  <a:lnTo>
                    <a:pt x="597" y="99"/>
                  </a:lnTo>
                  <a:lnTo>
                    <a:pt x="601" y="97"/>
                  </a:lnTo>
                  <a:lnTo>
                    <a:pt x="1002" y="0"/>
                  </a:lnTo>
                  <a:lnTo>
                    <a:pt x="1002" y="352"/>
                  </a:lnTo>
                  <a:lnTo>
                    <a:pt x="999" y="376"/>
                  </a:lnTo>
                  <a:lnTo>
                    <a:pt x="989" y="398"/>
                  </a:lnTo>
                  <a:lnTo>
                    <a:pt x="975" y="417"/>
                  </a:lnTo>
                  <a:lnTo>
                    <a:pt x="955" y="431"/>
                  </a:lnTo>
                  <a:lnTo>
                    <a:pt x="933" y="439"/>
                  </a:lnTo>
                  <a:lnTo>
                    <a:pt x="908" y="443"/>
                  </a:lnTo>
                  <a:lnTo>
                    <a:pt x="94" y="443"/>
                  </a:lnTo>
                  <a:lnTo>
                    <a:pt x="69" y="439"/>
                  </a:lnTo>
                  <a:lnTo>
                    <a:pt x="47" y="431"/>
                  </a:lnTo>
                  <a:lnTo>
                    <a:pt x="27" y="417"/>
                  </a:lnTo>
                  <a:lnTo>
                    <a:pt x="13" y="398"/>
                  </a:lnTo>
                  <a:lnTo>
                    <a:pt x="3" y="376"/>
                  </a:lnTo>
                  <a:lnTo>
                    <a:pt x="0" y="3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0" name="Freeform 18"/>
            <p:cNvSpPr>
              <a:spLocks/>
            </p:cNvSpPr>
            <p:nvPr/>
          </p:nvSpPr>
          <p:spPr bwMode="auto">
            <a:xfrm>
              <a:off x="4845528" y="4552945"/>
              <a:ext cx="65282" cy="80998"/>
            </a:xfrm>
            <a:custGeom>
              <a:avLst/>
              <a:gdLst>
                <a:gd name="T0" fmla="*/ 14 w 108"/>
                <a:gd name="T1" fmla="*/ 0 h 134"/>
                <a:gd name="T2" fmla="*/ 96 w 108"/>
                <a:gd name="T3" fmla="*/ 0 h 134"/>
                <a:gd name="T4" fmla="*/ 101 w 108"/>
                <a:gd name="T5" fmla="*/ 1 h 134"/>
                <a:gd name="T6" fmla="*/ 104 w 108"/>
                <a:gd name="T7" fmla="*/ 3 h 134"/>
                <a:gd name="T8" fmla="*/ 106 w 108"/>
                <a:gd name="T9" fmla="*/ 5 h 134"/>
                <a:gd name="T10" fmla="*/ 108 w 108"/>
                <a:gd name="T11" fmla="*/ 8 h 134"/>
                <a:gd name="T12" fmla="*/ 108 w 108"/>
                <a:gd name="T13" fmla="*/ 12 h 134"/>
                <a:gd name="T14" fmla="*/ 108 w 108"/>
                <a:gd name="T15" fmla="*/ 122 h 134"/>
                <a:gd name="T16" fmla="*/ 108 w 108"/>
                <a:gd name="T17" fmla="*/ 126 h 134"/>
                <a:gd name="T18" fmla="*/ 106 w 108"/>
                <a:gd name="T19" fmla="*/ 129 h 134"/>
                <a:gd name="T20" fmla="*/ 104 w 108"/>
                <a:gd name="T21" fmla="*/ 131 h 134"/>
                <a:gd name="T22" fmla="*/ 101 w 108"/>
                <a:gd name="T23" fmla="*/ 132 h 134"/>
                <a:gd name="T24" fmla="*/ 96 w 108"/>
                <a:gd name="T25" fmla="*/ 134 h 134"/>
                <a:gd name="T26" fmla="*/ 14 w 108"/>
                <a:gd name="T27" fmla="*/ 134 h 134"/>
                <a:gd name="T28" fmla="*/ 9 w 108"/>
                <a:gd name="T29" fmla="*/ 132 h 134"/>
                <a:gd name="T30" fmla="*/ 6 w 108"/>
                <a:gd name="T31" fmla="*/ 131 h 134"/>
                <a:gd name="T32" fmla="*/ 3 w 108"/>
                <a:gd name="T33" fmla="*/ 129 h 134"/>
                <a:gd name="T34" fmla="*/ 2 w 108"/>
                <a:gd name="T35" fmla="*/ 126 h 134"/>
                <a:gd name="T36" fmla="*/ 0 w 108"/>
                <a:gd name="T37" fmla="*/ 122 h 134"/>
                <a:gd name="T38" fmla="*/ 0 w 108"/>
                <a:gd name="T39" fmla="*/ 12 h 134"/>
                <a:gd name="T40" fmla="*/ 2 w 108"/>
                <a:gd name="T41" fmla="*/ 8 h 134"/>
                <a:gd name="T42" fmla="*/ 3 w 108"/>
                <a:gd name="T43" fmla="*/ 5 h 134"/>
                <a:gd name="T44" fmla="*/ 6 w 108"/>
                <a:gd name="T45" fmla="*/ 3 h 134"/>
                <a:gd name="T46" fmla="*/ 9 w 108"/>
                <a:gd name="T47" fmla="*/ 1 h 134"/>
                <a:gd name="T48" fmla="*/ 14 w 108"/>
                <a:gd name="T4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" h="134">
                  <a:moveTo>
                    <a:pt x="14" y="0"/>
                  </a:moveTo>
                  <a:lnTo>
                    <a:pt x="96" y="0"/>
                  </a:lnTo>
                  <a:lnTo>
                    <a:pt x="101" y="1"/>
                  </a:lnTo>
                  <a:lnTo>
                    <a:pt x="104" y="3"/>
                  </a:lnTo>
                  <a:lnTo>
                    <a:pt x="106" y="5"/>
                  </a:lnTo>
                  <a:lnTo>
                    <a:pt x="108" y="8"/>
                  </a:lnTo>
                  <a:lnTo>
                    <a:pt x="108" y="12"/>
                  </a:lnTo>
                  <a:lnTo>
                    <a:pt x="108" y="122"/>
                  </a:lnTo>
                  <a:lnTo>
                    <a:pt x="108" y="126"/>
                  </a:lnTo>
                  <a:lnTo>
                    <a:pt x="106" y="129"/>
                  </a:lnTo>
                  <a:lnTo>
                    <a:pt x="104" y="131"/>
                  </a:lnTo>
                  <a:lnTo>
                    <a:pt x="101" y="132"/>
                  </a:lnTo>
                  <a:lnTo>
                    <a:pt x="96" y="134"/>
                  </a:lnTo>
                  <a:lnTo>
                    <a:pt x="14" y="134"/>
                  </a:lnTo>
                  <a:lnTo>
                    <a:pt x="9" y="132"/>
                  </a:lnTo>
                  <a:lnTo>
                    <a:pt x="6" y="131"/>
                  </a:lnTo>
                  <a:lnTo>
                    <a:pt x="3" y="129"/>
                  </a:lnTo>
                  <a:lnTo>
                    <a:pt x="2" y="126"/>
                  </a:lnTo>
                  <a:lnTo>
                    <a:pt x="0" y="12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3" y="5"/>
                  </a:lnTo>
                  <a:lnTo>
                    <a:pt x="6" y="3"/>
                  </a:lnTo>
                  <a:lnTo>
                    <a:pt x="9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6" name="Down Arrow 15"/>
          <p:cNvSpPr/>
          <p:nvPr/>
        </p:nvSpPr>
        <p:spPr>
          <a:xfrm>
            <a:off x="10174322" y="3695135"/>
            <a:ext cx="460260" cy="45164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9" name="Group 28"/>
          <p:cNvGrpSpPr/>
          <p:nvPr/>
        </p:nvGrpSpPr>
        <p:grpSpPr>
          <a:xfrm>
            <a:off x="1020067" y="1359401"/>
            <a:ext cx="2302383" cy="1944978"/>
            <a:chOff x="1020067" y="1359401"/>
            <a:chExt cx="2302383" cy="1944978"/>
          </a:xfrm>
        </p:grpSpPr>
        <p:grpSp>
          <p:nvGrpSpPr>
            <p:cNvPr id="17" name="Group 16"/>
            <p:cNvGrpSpPr/>
            <p:nvPr/>
          </p:nvGrpSpPr>
          <p:grpSpPr>
            <a:xfrm>
              <a:off x="1409623" y="2745363"/>
              <a:ext cx="800784" cy="559016"/>
              <a:chOff x="2208213" y="3494088"/>
              <a:chExt cx="1077913" cy="752475"/>
            </a:xfrm>
            <a:solidFill>
              <a:schemeClr val="accent1"/>
            </a:solidFill>
          </p:grpSpPr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2208213" y="3494088"/>
                <a:ext cx="1077913" cy="752475"/>
              </a:xfrm>
              <a:custGeom>
                <a:avLst/>
                <a:gdLst>
                  <a:gd name="T0" fmla="*/ 327 w 679"/>
                  <a:gd name="T1" fmla="*/ 4 h 474"/>
                  <a:gd name="T2" fmla="*/ 392 w 679"/>
                  <a:gd name="T3" fmla="*/ 33 h 474"/>
                  <a:gd name="T4" fmla="*/ 402 w 679"/>
                  <a:gd name="T5" fmla="*/ 36 h 474"/>
                  <a:gd name="T6" fmla="*/ 446 w 679"/>
                  <a:gd name="T7" fmla="*/ 41 h 474"/>
                  <a:gd name="T8" fmla="*/ 507 w 679"/>
                  <a:gd name="T9" fmla="*/ 71 h 474"/>
                  <a:gd name="T10" fmla="*/ 534 w 679"/>
                  <a:gd name="T11" fmla="*/ 100 h 474"/>
                  <a:gd name="T12" fmla="*/ 543 w 679"/>
                  <a:gd name="T13" fmla="*/ 104 h 474"/>
                  <a:gd name="T14" fmla="*/ 604 w 679"/>
                  <a:gd name="T15" fmla="*/ 122 h 474"/>
                  <a:gd name="T16" fmla="*/ 649 w 679"/>
                  <a:gd name="T17" fmla="*/ 163 h 474"/>
                  <a:gd name="T18" fmla="*/ 675 w 679"/>
                  <a:gd name="T19" fmla="*/ 219 h 474"/>
                  <a:gd name="T20" fmla="*/ 675 w 679"/>
                  <a:gd name="T21" fmla="*/ 286 h 474"/>
                  <a:gd name="T22" fmla="*/ 646 w 679"/>
                  <a:gd name="T23" fmla="*/ 345 h 474"/>
                  <a:gd name="T24" fmla="*/ 596 w 679"/>
                  <a:gd name="T25" fmla="*/ 384 h 474"/>
                  <a:gd name="T26" fmla="*/ 531 w 679"/>
                  <a:gd name="T27" fmla="*/ 399 h 474"/>
                  <a:gd name="T28" fmla="*/ 549 w 679"/>
                  <a:gd name="T29" fmla="*/ 339 h 474"/>
                  <a:gd name="T30" fmla="*/ 591 w 679"/>
                  <a:gd name="T31" fmla="*/ 318 h 474"/>
                  <a:gd name="T32" fmla="*/ 617 w 679"/>
                  <a:gd name="T33" fmla="*/ 277 h 474"/>
                  <a:gd name="T34" fmla="*/ 616 w 679"/>
                  <a:gd name="T35" fmla="*/ 224 h 474"/>
                  <a:gd name="T36" fmla="*/ 584 w 679"/>
                  <a:gd name="T37" fmla="*/ 178 h 474"/>
                  <a:gd name="T38" fmla="*/ 531 w 679"/>
                  <a:gd name="T39" fmla="*/ 162 h 474"/>
                  <a:gd name="T40" fmla="*/ 510 w 679"/>
                  <a:gd name="T41" fmla="*/ 160 h 474"/>
                  <a:gd name="T42" fmla="*/ 492 w 679"/>
                  <a:gd name="T43" fmla="*/ 145 h 474"/>
                  <a:gd name="T44" fmla="*/ 458 w 679"/>
                  <a:gd name="T45" fmla="*/ 109 h 474"/>
                  <a:gd name="T46" fmla="*/ 411 w 679"/>
                  <a:gd name="T47" fmla="*/ 95 h 474"/>
                  <a:gd name="T48" fmla="*/ 393 w 679"/>
                  <a:gd name="T49" fmla="*/ 97 h 474"/>
                  <a:gd name="T50" fmla="*/ 366 w 679"/>
                  <a:gd name="T51" fmla="*/ 89 h 474"/>
                  <a:gd name="T52" fmla="*/ 319 w 679"/>
                  <a:gd name="T53" fmla="*/ 62 h 474"/>
                  <a:gd name="T54" fmla="*/ 262 w 679"/>
                  <a:gd name="T55" fmla="*/ 62 h 474"/>
                  <a:gd name="T56" fmla="*/ 215 w 679"/>
                  <a:gd name="T57" fmla="*/ 91 h 474"/>
                  <a:gd name="T58" fmla="*/ 186 w 679"/>
                  <a:gd name="T59" fmla="*/ 141 h 474"/>
                  <a:gd name="T60" fmla="*/ 169 w 679"/>
                  <a:gd name="T61" fmla="*/ 160 h 474"/>
                  <a:gd name="T62" fmla="*/ 148 w 679"/>
                  <a:gd name="T63" fmla="*/ 162 h 474"/>
                  <a:gd name="T64" fmla="*/ 95 w 679"/>
                  <a:gd name="T65" fmla="*/ 178 h 474"/>
                  <a:gd name="T66" fmla="*/ 64 w 679"/>
                  <a:gd name="T67" fmla="*/ 224 h 474"/>
                  <a:gd name="T68" fmla="*/ 64 w 679"/>
                  <a:gd name="T69" fmla="*/ 280 h 474"/>
                  <a:gd name="T70" fmla="*/ 95 w 679"/>
                  <a:gd name="T71" fmla="*/ 324 h 474"/>
                  <a:gd name="T72" fmla="*/ 148 w 679"/>
                  <a:gd name="T73" fmla="*/ 342 h 474"/>
                  <a:gd name="T74" fmla="*/ 216 w 679"/>
                  <a:gd name="T75" fmla="*/ 392 h 474"/>
                  <a:gd name="T76" fmla="*/ 259 w 679"/>
                  <a:gd name="T77" fmla="*/ 303 h 474"/>
                  <a:gd name="T78" fmla="*/ 289 w 679"/>
                  <a:gd name="T79" fmla="*/ 290 h 474"/>
                  <a:gd name="T80" fmla="*/ 427 w 679"/>
                  <a:gd name="T81" fmla="*/ 260 h 474"/>
                  <a:gd name="T82" fmla="*/ 434 w 679"/>
                  <a:gd name="T83" fmla="*/ 254 h 474"/>
                  <a:gd name="T84" fmla="*/ 529 w 679"/>
                  <a:gd name="T85" fmla="*/ 253 h 474"/>
                  <a:gd name="T86" fmla="*/ 540 w 679"/>
                  <a:gd name="T87" fmla="*/ 256 h 474"/>
                  <a:gd name="T88" fmla="*/ 546 w 679"/>
                  <a:gd name="T89" fmla="*/ 265 h 474"/>
                  <a:gd name="T90" fmla="*/ 545 w 679"/>
                  <a:gd name="T91" fmla="*/ 275 h 474"/>
                  <a:gd name="T92" fmla="*/ 180 w 679"/>
                  <a:gd name="T93" fmla="*/ 474 h 474"/>
                  <a:gd name="T94" fmla="*/ 148 w 679"/>
                  <a:gd name="T95" fmla="*/ 399 h 474"/>
                  <a:gd name="T96" fmla="*/ 83 w 679"/>
                  <a:gd name="T97" fmla="*/ 384 h 474"/>
                  <a:gd name="T98" fmla="*/ 33 w 679"/>
                  <a:gd name="T99" fmla="*/ 345 h 474"/>
                  <a:gd name="T100" fmla="*/ 5 w 679"/>
                  <a:gd name="T101" fmla="*/ 286 h 474"/>
                  <a:gd name="T102" fmla="*/ 5 w 679"/>
                  <a:gd name="T103" fmla="*/ 215 h 474"/>
                  <a:gd name="T104" fmla="*/ 36 w 679"/>
                  <a:gd name="T105" fmla="*/ 154 h 474"/>
                  <a:gd name="T106" fmla="*/ 94 w 679"/>
                  <a:gd name="T107" fmla="*/ 113 h 474"/>
                  <a:gd name="T108" fmla="*/ 133 w 679"/>
                  <a:gd name="T109" fmla="*/ 103 h 474"/>
                  <a:gd name="T110" fmla="*/ 141 w 679"/>
                  <a:gd name="T111" fmla="*/ 95 h 474"/>
                  <a:gd name="T112" fmla="*/ 177 w 679"/>
                  <a:gd name="T113" fmla="*/ 45 h 474"/>
                  <a:gd name="T114" fmla="*/ 228 w 679"/>
                  <a:gd name="T115" fmla="*/ 12 h 474"/>
                  <a:gd name="T116" fmla="*/ 290 w 679"/>
                  <a:gd name="T117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9" h="474">
                    <a:moveTo>
                      <a:pt x="290" y="0"/>
                    </a:moveTo>
                    <a:lnTo>
                      <a:pt x="327" y="4"/>
                    </a:lnTo>
                    <a:lnTo>
                      <a:pt x="360" y="15"/>
                    </a:lnTo>
                    <a:lnTo>
                      <a:pt x="392" y="33"/>
                    </a:lnTo>
                    <a:lnTo>
                      <a:pt x="396" y="36"/>
                    </a:lnTo>
                    <a:lnTo>
                      <a:pt x="402" y="36"/>
                    </a:lnTo>
                    <a:lnTo>
                      <a:pt x="411" y="36"/>
                    </a:lnTo>
                    <a:lnTo>
                      <a:pt x="446" y="41"/>
                    </a:lnTo>
                    <a:lnTo>
                      <a:pt x="478" y="53"/>
                    </a:lnTo>
                    <a:lnTo>
                      <a:pt x="507" y="71"/>
                    </a:lnTo>
                    <a:lnTo>
                      <a:pt x="531" y="97"/>
                    </a:lnTo>
                    <a:lnTo>
                      <a:pt x="534" y="100"/>
                    </a:lnTo>
                    <a:lnTo>
                      <a:pt x="539" y="103"/>
                    </a:lnTo>
                    <a:lnTo>
                      <a:pt x="543" y="104"/>
                    </a:lnTo>
                    <a:lnTo>
                      <a:pt x="575" y="110"/>
                    </a:lnTo>
                    <a:lnTo>
                      <a:pt x="604" y="122"/>
                    </a:lnTo>
                    <a:lnTo>
                      <a:pt x="628" y="141"/>
                    </a:lnTo>
                    <a:lnTo>
                      <a:pt x="649" y="163"/>
                    </a:lnTo>
                    <a:lnTo>
                      <a:pt x="666" y="189"/>
                    </a:lnTo>
                    <a:lnTo>
                      <a:pt x="675" y="219"/>
                    </a:lnTo>
                    <a:lnTo>
                      <a:pt x="679" y="251"/>
                    </a:lnTo>
                    <a:lnTo>
                      <a:pt x="675" y="286"/>
                    </a:lnTo>
                    <a:lnTo>
                      <a:pt x="664" y="316"/>
                    </a:lnTo>
                    <a:lnTo>
                      <a:pt x="646" y="345"/>
                    </a:lnTo>
                    <a:lnTo>
                      <a:pt x="623" y="368"/>
                    </a:lnTo>
                    <a:lnTo>
                      <a:pt x="596" y="384"/>
                    </a:lnTo>
                    <a:lnTo>
                      <a:pt x="564" y="396"/>
                    </a:lnTo>
                    <a:lnTo>
                      <a:pt x="531" y="399"/>
                    </a:lnTo>
                    <a:lnTo>
                      <a:pt x="523" y="399"/>
                    </a:lnTo>
                    <a:lnTo>
                      <a:pt x="549" y="339"/>
                    </a:lnTo>
                    <a:lnTo>
                      <a:pt x="572" y="331"/>
                    </a:lnTo>
                    <a:lnTo>
                      <a:pt x="591" y="318"/>
                    </a:lnTo>
                    <a:lnTo>
                      <a:pt x="607" y="298"/>
                    </a:lnTo>
                    <a:lnTo>
                      <a:pt x="617" y="277"/>
                    </a:lnTo>
                    <a:lnTo>
                      <a:pt x="620" y="251"/>
                    </a:lnTo>
                    <a:lnTo>
                      <a:pt x="616" y="224"/>
                    </a:lnTo>
                    <a:lnTo>
                      <a:pt x="604" y="198"/>
                    </a:lnTo>
                    <a:lnTo>
                      <a:pt x="584" y="178"/>
                    </a:lnTo>
                    <a:lnTo>
                      <a:pt x="558" y="166"/>
                    </a:lnTo>
                    <a:lnTo>
                      <a:pt x="531" y="162"/>
                    </a:lnTo>
                    <a:lnTo>
                      <a:pt x="522" y="162"/>
                    </a:lnTo>
                    <a:lnTo>
                      <a:pt x="510" y="160"/>
                    </a:lnTo>
                    <a:lnTo>
                      <a:pt x="499" y="156"/>
                    </a:lnTo>
                    <a:lnTo>
                      <a:pt x="492" y="145"/>
                    </a:lnTo>
                    <a:lnTo>
                      <a:pt x="478" y="124"/>
                    </a:lnTo>
                    <a:lnTo>
                      <a:pt x="458" y="109"/>
                    </a:lnTo>
                    <a:lnTo>
                      <a:pt x="437" y="98"/>
                    </a:lnTo>
                    <a:lnTo>
                      <a:pt x="411" y="95"/>
                    </a:lnTo>
                    <a:lnTo>
                      <a:pt x="402" y="95"/>
                    </a:lnTo>
                    <a:lnTo>
                      <a:pt x="393" y="97"/>
                    </a:lnTo>
                    <a:lnTo>
                      <a:pt x="378" y="97"/>
                    </a:lnTo>
                    <a:lnTo>
                      <a:pt x="366" y="89"/>
                    </a:lnTo>
                    <a:lnTo>
                      <a:pt x="345" y="73"/>
                    </a:lnTo>
                    <a:lnTo>
                      <a:pt x="319" y="62"/>
                    </a:lnTo>
                    <a:lnTo>
                      <a:pt x="290" y="59"/>
                    </a:lnTo>
                    <a:lnTo>
                      <a:pt x="262" y="62"/>
                    </a:lnTo>
                    <a:lnTo>
                      <a:pt x="236" y="73"/>
                    </a:lnTo>
                    <a:lnTo>
                      <a:pt x="215" y="91"/>
                    </a:lnTo>
                    <a:lnTo>
                      <a:pt x="197" y="113"/>
                    </a:lnTo>
                    <a:lnTo>
                      <a:pt x="186" y="141"/>
                    </a:lnTo>
                    <a:lnTo>
                      <a:pt x="180" y="153"/>
                    </a:lnTo>
                    <a:lnTo>
                      <a:pt x="169" y="160"/>
                    </a:lnTo>
                    <a:lnTo>
                      <a:pt x="156" y="162"/>
                    </a:lnTo>
                    <a:lnTo>
                      <a:pt x="148" y="162"/>
                    </a:lnTo>
                    <a:lnTo>
                      <a:pt x="120" y="166"/>
                    </a:lnTo>
                    <a:lnTo>
                      <a:pt x="95" y="178"/>
                    </a:lnTo>
                    <a:lnTo>
                      <a:pt x="76" y="198"/>
                    </a:lnTo>
                    <a:lnTo>
                      <a:pt x="64" y="224"/>
                    </a:lnTo>
                    <a:lnTo>
                      <a:pt x="59" y="251"/>
                    </a:lnTo>
                    <a:lnTo>
                      <a:pt x="64" y="280"/>
                    </a:lnTo>
                    <a:lnTo>
                      <a:pt x="76" y="304"/>
                    </a:lnTo>
                    <a:lnTo>
                      <a:pt x="95" y="324"/>
                    </a:lnTo>
                    <a:lnTo>
                      <a:pt x="120" y="337"/>
                    </a:lnTo>
                    <a:lnTo>
                      <a:pt x="148" y="342"/>
                    </a:lnTo>
                    <a:lnTo>
                      <a:pt x="216" y="342"/>
                    </a:lnTo>
                    <a:lnTo>
                      <a:pt x="216" y="392"/>
                    </a:lnTo>
                    <a:lnTo>
                      <a:pt x="250" y="316"/>
                    </a:lnTo>
                    <a:lnTo>
                      <a:pt x="259" y="303"/>
                    </a:lnTo>
                    <a:lnTo>
                      <a:pt x="272" y="293"/>
                    </a:lnTo>
                    <a:lnTo>
                      <a:pt x="289" y="290"/>
                    </a:lnTo>
                    <a:lnTo>
                      <a:pt x="405" y="290"/>
                    </a:lnTo>
                    <a:lnTo>
                      <a:pt x="427" y="260"/>
                    </a:lnTo>
                    <a:lnTo>
                      <a:pt x="430" y="256"/>
                    </a:lnTo>
                    <a:lnTo>
                      <a:pt x="434" y="254"/>
                    </a:lnTo>
                    <a:lnTo>
                      <a:pt x="440" y="253"/>
                    </a:lnTo>
                    <a:lnTo>
                      <a:pt x="529" y="253"/>
                    </a:lnTo>
                    <a:lnTo>
                      <a:pt x="536" y="254"/>
                    </a:lnTo>
                    <a:lnTo>
                      <a:pt x="540" y="256"/>
                    </a:lnTo>
                    <a:lnTo>
                      <a:pt x="543" y="260"/>
                    </a:lnTo>
                    <a:lnTo>
                      <a:pt x="546" y="265"/>
                    </a:lnTo>
                    <a:lnTo>
                      <a:pt x="546" y="271"/>
                    </a:lnTo>
                    <a:lnTo>
                      <a:pt x="545" y="275"/>
                    </a:lnTo>
                    <a:lnTo>
                      <a:pt x="458" y="474"/>
                    </a:lnTo>
                    <a:lnTo>
                      <a:pt x="180" y="474"/>
                    </a:lnTo>
                    <a:lnTo>
                      <a:pt x="180" y="399"/>
                    </a:lnTo>
                    <a:lnTo>
                      <a:pt x="148" y="399"/>
                    </a:lnTo>
                    <a:lnTo>
                      <a:pt x="115" y="396"/>
                    </a:lnTo>
                    <a:lnTo>
                      <a:pt x="83" y="384"/>
                    </a:lnTo>
                    <a:lnTo>
                      <a:pt x="56" y="368"/>
                    </a:lnTo>
                    <a:lnTo>
                      <a:pt x="33" y="345"/>
                    </a:lnTo>
                    <a:lnTo>
                      <a:pt x="15" y="316"/>
                    </a:lnTo>
                    <a:lnTo>
                      <a:pt x="5" y="286"/>
                    </a:lnTo>
                    <a:lnTo>
                      <a:pt x="0" y="251"/>
                    </a:lnTo>
                    <a:lnTo>
                      <a:pt x="5" y="215"/>
                    </a:lnTo>
                    <a:lnTo>
                      <a:pt x="17" y="183"/>
                    </a:lnTo>
                    <a:lnTo>
                      <a:pt x="36" y="154"/>
                    </a:lnTo>
                    <a:lnTo>
                      <a:pt x="62" y="130"/>
                    </a:lnTo>
                    <a:lnTo>
                      <a:pt x="94" y="113"/>
                    </a:lnTo>
                    <a:lnTo>
                      <a:pt x="127" y="104"/>
                    </a:lnTo>
                    <a:lnTo>
                      <a:pt x="133" y="103"/>
                    </a:lnTo>
                    <a:lnTo>
                      <a:pt x="138" y="100"/>
                    </a:lnTo>
                    <a:lnTo>
                      <a:pt x="141" y="95"/>
                    </a:lnTo>
                    <a:lnTo>
                      <a:pt x="157" y="68"/>
                    </a:lnTo>
                    <a:lnTo>
                      <a:pt x="177" y="45"/>
                    </a:lnTo>
                    <a:lnTo>
                      <a:pt x="201" y="26"/>
                    </a:lnTo>
                    <a:lnTo>
                      <a:pt x="228" y="12"/>
                    </a:lnTo>
                    <a:lnTo>
                      <a:pt x="259" y="3"/>
                    </a:lnTo>
                    <a:lnTo>
                      <a:pt x="29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2620963" y="3717925"/>
                <a:ext cx="250825" cy="68263"/>
              </a:xfrm>
              <a:custGeom>
                <a:avLst/>
                <a:gdLst>
                  <a:gd name="T0" fmla="*/ 23 w 158"/>
                  <a:gd name="T1" fmla="*/ 0 h 43"/>
                  <a:gd name="T2" fmla="*/ 136 w 158"/>
                  <a:gd name="T3" fmla="*/ 0 h 43"/>
                  <a:gd name="T4" fmla="*/ 142 w 158"/>
                  <a:gd name="T5" fmla="*/ 1 h 43"/>
                  <a:gd name="T6" fmla="*/ 148 w 158"/>
                  <a:gd name="T7" fmla="*/ 4 h 43"/>
                  <a:gd name="T8" fmla="*/ 153 w 158"/>
                  <a:gd name="T9" fmla="*/ 9 h 43"/>
                  <a:gd name="T10" fmla="*/ 158 w 158"/>
                  <a:gd name="T11" fmla="*/ 15 h 43"/>
                  <a:gd name="T12" fmla="*/ 158 w 158"/>
                  <a:gd name="T13" fmla="*/ 21 h 43"/>
                  <a:gd name="T14" fmla="*/ 158 w 158"/>
                  <a:gd name="T15" fmla="*/ 28 h 43"/>
                  <a:gd name="T16" fmla="*/ 153 w 158"/>
                  <a:gd name="T17" fmla="*/ 34 h 43"/>
                  <a:gd name="T18" fmla="*/ 148 w 158"/>
                  <a:gd name="T19" fmla="*/ 39 h 43"/>
                  <a:gd name="T20" fmla="*/ 142 w 158"/>
                  <a:gd name="T21" fmla="*/ 42 h 43"/>
                  <a:gd name="T22" fmla="*/ 136 w 158"/>
                  <a:gd name="T23" fmla="*/ 43 h 43"/>
                  <a:gd name="T24" fmla="*/ 23 w 158"/>
                  <a:gd name="T25" fmla="*/ 43 h 43"/>
                  <a:gd name="T26" fmla="*/ 15 w 158"/>
                  <a:gd name="T27" fmla="*/ 42 h 43"/>
                  <a:gd name="T28" fmla="*/ 9 w 158"/>
                  <a:gd name="T29" fmla="*/ 39 h 43"/>
                  <a:gd name="T30" fmla="*/ 5 w 158"/>
                  <a:gd name="T31" fmla="*/ 34 h 43"/>
                  <a:gd name="T32" fmla="*/ 2 w 158"/>
                  <a:gd name="T33" fmla="*/ 28 h 43"/>
                  <a:gd name="T34" fmla="*/ 0 w 158"/>
                  <a:gd name="T35" fmla="*/ 21 h 43"/>
                  <a:gd name="T36" fmla="*/ 2 w 158"/>
                  <a:gd name="T37" fmla="*/ 15 h 43"/>
                  <a:gd name="T38" fmla="*/ 5 w 158"/>
                  <a:gd name="T39" fmla="*/ 9 h 43"/>
                  <a:gd name="T40" fmla="*/ 9 w 158"/>
                  <a:gd name="T41" fmla="*/ 4 h 43"/>
                  <a:gd name="T42" fmla="*/ 15 w 158"/>
                  <a:gd name="T43" fmla="*/ 1 h 43"/>
                  <a:gd name="T44" fmla="*/ 23 w 158"/>
                  <a:gd name="T4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43">
                    <a:moveTo>
                      <a:pt x="23" y="0"/>
                    </a:moveTo>
                    <a:lnTo>
                      <a:pt x="136" y="0"/>
                    </a:lnTo>
                    <a:lnTo>
                      <a:pt x="142" y="1"/>
                    </a:lnTo>
                    <a:lnTo>
                      <a:pt x="148" y="4"/>
                    </a:lnTo>
                    <a:lnTo>
                      <a:pt x="153" y="9"/>
                    </a:lnTo>
                    <a:lnTo>
                      <a:pt x="158" y="15"/>
                    </a:lnTo>
                    <a:lnTo>
                      <a:pt x="158" y="21"/>
                    </a:lnTo>
                    <a:lnTo>
                      <a:pt x="158" y="28"/>
                    </a:lnTo>
                    <a:lnTo>
                      <a:pt x="153" y="34"/>
                    </a:lnTo>
                    <a:lnTo>
                      <a:pt x="148" y="39"/>
                    </a:lnTo>
                    <a:lnTo>
                      <a:pt x="142" y="42"/>
                    </a:lnTo>
                    <a:lnTo>
                      <a:pt x="136" y="43"/>
                    </a:lnTo>
                    <a:lnTo>
                      <a:pt x="23" y="43"/>
                    </a:lnTo>
                    <a:lnTo>
                      <a:pt x="15" y="42"/>
                    </a:lnTo>
                    <a:lnTo>
                      <a:pt x="9" y="39"/>
                    </a:lnTo>
                    <a:lnTo>
                      <a:pt x="5" y="34"/>
                    </a:lnTo>
                    <a:lnTo>
                      <a:pt x="2" y="28"/>
                    </a:lnTo>
                    <a:lnTo>
                      <a:pt x="0" y="21"/>
                    </a:lnTo>
                    <a:lnTo>
                      <a:pt x="2" y="15"/>
                    </a:lnTo>
                    <a:lnTo>
                      <a:pt x="5" y="9"/>
                    </a:lnTo>
                    <a:lnTo>
                      <a:pt x="9" y="4"/>
                    </a:lnTo>
                    <a:lnTo>
                      <a:pt x="15" y="1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0" name="Freeform 8"/>
              <p:cNvSpPr>
                <a:spLocks/>
              </p:cNvSpPr>
              <p:nvPr/>
            </p:nvSpPr>
            <p:spPr bwMode="auto">
              <a:xfrm>
                <a:off x="2574926" y="3811588"/>
                <a:ext cx="344488" cy="69850"/>
              </a:xfrm>
              <a:custGeom>
                <a:avLst/>
                <a:gdLst>
                  <a:gd name="T0" fmla="*/ 23 w 217"/>
                  <a:gd name="T1" fmla="*/ 0 h 44"/>
                  <a:gd name="T2" fmla="*/ 194 w 217"/>
                  <a:gd name="T3" fmla="*/ 0 h 44"/>
                  <a:gd name="T4" fmla="*/ 202 w 217"/>
                  <a:gd name="T5" fmla="*/ 1 h 44"/>
                  <a:gd name="T6" fmla="*/ 208 w 217"/>
                  <a:gd name="T7" fmla="*/ 4 h 44"/>
                  <a:gd name="T8" fmla="*/ 212 w 217"/>
                  <a:gd name="T9" fmla="*/ 9 h 44"/>
                  <a:gd name="T10" fmla="*/ 215 w 217"/>
                  <a:gd name="T11" fmla="*/ 15 h 44"/>
                  <a:gd name="T12" fmla="*/ 217 w 217"/>
                  <a:gd name="T13" fmla="*/ 22 h 44"/>
                  <a:gd name="T14" fmla="*/ 215 w 217"/>
                  <a:gd name="T15" fmla="*/ 28 h 44"/>
                  <a:gd name="T16" fmla="*/ 212 w 217"/>
                  <a:gd name="T17" fmla="*/ 34 h 44"/>
                  <a:gd name="T18" fmla="*/ 208 w 217"/>
                  <a:gd name="T19" fmla="*/ 39 h 44"/>
                  <a:gd name="T20" fmla="*/ 202 w 217"/>
                  <a:gd name="T21" fmla="*/ 42 h 44"/>
                  <a:gd name="T22" fmla="*/ 194 w 217"/>
                  <a:gd name="T23" fmla="*/ 44 h 44"/>
                  <a:gd name="T24" fmla="*/ 23 w 217"/>
                  <a:gd name="T25" fmla="*/ 44 h 44"/>
                  <a:gd name="T26" fmla="*/ 16 w 217"/>
                  <a:gd name="T27" fmla="*/ 42 h 44"/>
                  <a:gd name="T28" fmla="*/ 10 w 217"/>
                  <a:gd name="T29" fmla="*/ 39 h 44"/>
                  <a:gd name="T30" fmla="*/ 5 w 217"/>
                  <a:gd name="T31" fmla="*/ 34 h 44"/>
                  <a:gd name="T32" fmla="*/ 2 w 217"/>
                  <a:gd name="T33" fmla="*/ 28 h 44"/>
                  <a:gd name="T34" fmla="*/ 0 w 217"/>
                  <a:gd name="T35" fmla="*/ 22 h 44"/>
                  <a:gd name="T36" fmla="*/ 2 w 217"/>
                  <a:gd name="T37" fmla="*/ 15 h 44"/>
                  <a:gd name="T38" fmla="*/ 5 w 217"/>
                  <a:gd name="T39" fmla="*/ 9 h 44"/>
                  <a:gd name="T40" fmla="*/ 10 w 217"/>
                  <a:gd name="T41" fmla="*/ 4 h 44"/>
                  <a:gd name="T42" fmla="*/ 16 w 217"/>
                  <a:gd name="T43" fmla="*/ 1 h 44"/>
                  <a:gd name="T44" fmla="*/ 23 w 217"/>
                  <a:gd name="T4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7" h="44">
                    <a:moveTo>
                      <a:pt x="23" y="0"/>
                    </a:moveTo>
                    <a:lnTo>
                      <a:pt x="194" y="0"/>
                    </a:lnTo>
                    <a:lnTo>
                      <a:pt x="202" y="1"/>
                    </a:lnTo>
                    <a:lnTo>
                      <a:pt x="208" y="4"/>
                    </a:lnTo>
                    <a:lnTo>
                      <a:pt x="212" y="9"/>
                    </a:lnTo>
                    <a:lnTo>
                      <a:pt x="215" y="15"/>
                    </a:lnTo>
                    <a:lnTo>
                      <a:pt x="217" y="22"/>
                    </a:lnTo>
                    <a:lnTo>
                      <a:pt x="215" y="28"/>
                    </a:lnTo>
                    <a:lnTo>
                      <a:pt x="212" y="34"/>
                    </a:lnTo>
                    <a:lnTo>
                      <a:pt x="208" y="39"/>
                    </a:lnTo>
                    <a:lnTo>
                      <a:pt x="202" y="42"/>
                    </a:lnTo>
                    <a:lnTo>
                      <a:pt x="194" y="44"/>
                    </a:lnTo>
                    <a:lnTo>
                      <a:pt x="23" y="44"/>
                    </a:lnTo>
                    <a:lnTo>
                      <a:pt x="16" y="42"/>
                    </a:lnTo>
                    <a:lnTo>
                      <a:pt x="10" y="39"/>
                    </a:lnTo>
                    <a:lnTo>
                      <a:pt x="5" y="34"/>
                    </a:lnTo>
                    <a:lnTo>
                      <a:pt x="2" y="28"/>
                    </a:lnTo>
                    <a:lnTo>
                      <a:pt x="0" y="22"/>
                    </a:lnTo>
                    <a:lnTo>
                      <a:pt x="2" y="15"/>
                    </a:lnTo>
                    <a:lnTo>
                      <a:pt x="5" y="9"/>
                    </a:lnTo>
                    <a:lnTo>
                      <a:pt x="10" y="4"/>
                    </a:lnTo>
                    <a:lnTo>
                      <a:pt x="16" y="1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84030" y="1770397"/>
              <a:ext cx="387103" cy="322989"/>
              <a:chOff x="3937001" y="3446463"/>
              <a:chExt cx="1016000" cy="847725"/>
            </a:xfrm>
            <a:solidFill>
              <a:schemeClr val="accent1"/>
            </a:solidFill>
          </p:grpSpPr>
          <p:sp>
            <p:nvSpPr>
              <p:cNvPr id="22" name="Freeform 9"/>
              <p:cNvSpPr>
                <a:spLocks noEditPoints="1"/>
              </p:cNvSpPr>
              <p:nvPr/>
            </p:nvSpPr>
            <p:spPr bwMode="auto">
              <a:xfrm>
                <a:off x="4194176" y="3816350"/>
                <a:ext cx="501650" cy="477838"/>
              </a:xfrm>
              <a:custGeom>
                <a:avLst/>
                <a:gdLst>
                  <a:gd name="T0" fmla="*/ 48 w 316"/>
                  <a:gd name="T1" fmla="*/ 90 h 301"/>
                  <a:gd name="T2" fmla="*/ 42 w 316"/>
                  <a:gd name="T3" fmla="*/ 96 h 301"/>
                  <a:gd name="T4" fmla="*/ 42 w 316"/>
                  <a:gd name="T5" fmla="*/ 248 h 301"/>
                  <a:gd name="T6" fmla="*/ 45 w 316"/>
                  <a:gd name="T7" fmla="*/ 255 h 301"/>
                  <a:gd name="T8" fmla="*/ 53 w 316"/>
                  <a:gd name="T9" fmla="*/ 258 h 301"/>
                  <a:gd name="T10" fmla="*/ 266 w 316"/>
                  <a:gd name="T11" fmla="*/ 258 h 301"/>
                  <a:gd name="T12" fmla="*/ 272 w 316"/>
                  <a:gd name="T13" fmla="*/ 252 h 301"/>
                  <a:gd name="T14" fmla="*/ 274 w 316"/>
                  <a:gd name="T15" fmla="*/ 101 h 301"/>
                  <a:gd name="T16" fmla="*/ 271 w 316"/>
                  <a:gd name="T17" fmla="*/ 93 h 301"/>
                  <a:gd name="T18" fmla="*/ 262 w 316"/>
                  <a:gd name="T19" fmla="*/ 90 h 301"/>
                  <a:gd name="T20" fmla="*/ 241 w 316"/>
                  <a:gd name="T21" fmla="*/ 25 h 301"/>
                  <a:gd name="T22" fmla="*/ 230 w 316"/>
                  <a:gd name="T23" fmla="*/ 28 h 301"/>
                  <a:gd name="T24" fmla="*/ 222 w 316"/>
                  <a:gd name="T25" fmla="*/ 39 h 301"/>
                  <a:gd name="T26" fmla="*/ 222 w 316"/>
                  <a:gd name="T27" fmla="*/ 51 h 301"/>
                  <a:gd name="T28" fmla="*/ 230 w 316"/>
                  <a:gd name="T29" fmla="*/ 60 h 301"/>
                  <a:gd name="T30" fmla="*/ 241 w 316"/>
                  <a:gd name="T31" fmla="*/ 65 h 301"/>
                  <a:gd name="T32" fmla="*/ 253 w 316"/>
                  <a:gd name="T33" fmla="*/ 60 h 301"/>
                  <a:gd name="T34" fmla="*/ 260 w 316"/>
                  <a:gd name="T35" fmla="*/ 51 h 301"/>
                  <a:gd name="T36" fmla="*/ 260 w 316"/>
                  <a:gd name="T37" fmla="*/ 39 h 301"/>
                  <a:gd name="T38" fmla="*/ 253 w 316"/>
                  <a:gd name="T39" fmla="*/ 28 h 301"/>
                  <a:gd name="T40" fmla="*/ 241 w 316"/>
                  <a:gd name="T41" fmla="*/ 25 h 301"/>
                  <a:gd name="T42" fmla="*/ 68 w 316"/>
                  <a:gd name="T43" fmla="*/ 25 h 301"/>
                  <a:gd name="T44" fmla="*/ 59 w 316"/>
                  <a:gd name="T45" fmla="*/ 33 h 301"/>
                  <a:gd name="T46" fmla="*/ 54 w 316"/>
                  <a:gd name="T47" fmla="*/ 45 h 301"/>
                  <a:gd name="T48" fmla="*/ 59 w 316"/>
                  <a:gd name="T49" fmla="*/ 56 h 301"/>
                  <a:gd name="T50" fmla="*/ 68 w 316"/>
                  <a:gd name="T51" fmla="*/ 63 h 301"/>
                  <a:gd name="T52" fmla="*/ 80 w 316"/>
                  <a:gd name="T53" fmla="*/ 63 h 301"/>
                  <a:gd name="T54" fmla="*/ 91 w 316"/>
                  <a:gd name="T55" fmla="*/ 56 h 301"/>
                  <a:gd name="T56" fmla="*/ 94 w 316"/>
                  <a:gd name="T57" fmla="*/ 45 h 301"/>
                  <a:gd name="T58" fmla="*/ 91 w 316"/>
                  <a:gd name="T59" fmla="*/ 33 h 301"/>
                  <a:gd name="T60" fmla="*/ 80 w 316"/>
                  <a:gd name="T61" fmla="*/ 25 h 301"/>
                  <a:gd name="T62" fmla="*/ 41 w 316"/>
                  <a:gd name="T63" fmla="*/ 0 h 301"/>
                  <a:gd name="T64" fmla="*/ 290 w 316"/>
                  <a:gd name="T65" fmla="*/ 3 h 301"/>
                  <a:gd name="T66" fmla="*/ 313 w 316"/>
                  <a:gd name="T67" fmla="*/ 25 h 301"/>
                  <a:gd name="T68" fmla="*/ 316 w 316"/>
                  <a:gd name="T69" fmla="*/ 260 h 301"/>
                  <a:gd name="T70" fmla="*/ 304 w 316"/>
                  <a:gd name="T71" fmla="*/ 289 h 301"/>
                  <a:gd name="T72" fmla="*/ 275 w 316"/>
                  <a:gd name="T73" fmla="*/ 301 h 301"/>
                  <a:gd name="T74" fmla="*/ 24 w 316"/>
                  <a:gd name="T75" fmla="*/ 298 h 301"/>
                  <a:gd name="T76" fmla="*/ 3 w 316"/>
                  <a:gd name="T77" fmla="*/ 277 h 301"/>
                  <a:gd name="T78" fmla="*/ 0 w 316"/>
                  <a:gd name="T79" fmla="*/ 41 h 301"/>
                  <a:gd name="T80" fmla="*/ 12 w 316"/>
                  <a:gd name="T81" fmla="*/ 12 h 301"/>
                  <a:gd name="T82" fmla="*/ 41 w 316"/>
                  <a:gd name="T83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6" h="301">
                    <a:moveTo>
                      <a:pt x="53" y="90"/>
                    </a:moveTo>
                    <a:lnTo>
                      <a:pt x="48" y="90"/>
                    </a:lnTo>
                    <a:lnTo>
                      <a:pt x="45" y="93"/>
                    </a:lnTo>
                    <a:lnTo>
                      <a:pt x="42" y="96"/>
                    </a:lnTo>
                    <a:lnTo>
                      <a:pt x="42" y="101"/>
                    </a:lnTo>
                    <a:lnTo>
                      <a:pt x="42" y="248"/>
                    </a:lnTo>
                    <a:lnTo>
                      <a:pt x="42" y="252"/>
                    </a:lnTo>
                    <a:lnTo>
                      <a:pt x="45" y="255"/>
                    </a:lnTo>
                    <a:lnTo>
                      <a:pt x="48" y="258"/>
                    </a:lnTo>
                    <a:lnTo>
                      <a:pt x="53" y="258"/>
                    </a:lnTo>
                    <a:lnTo>
                      <a:pt x="262" y="258"/>
                    </a:lnTo>
                    <a:lnTo>
                      <a:pt x="266" y="258"/>
                    </a:lnTo>
                    <a:lnTo>
                      <a:pt x="271" y="255"/>
                    </a:lnTo>
                    <a:lnTo>
                      <a:pt x="272" y="252"/>
                    </a:lnTo>
                    <a:lnTo>
                      <a:pt x="274" y="248"/>
                    </a:lnTo>
                    <a:lnTo>
                      <a:pt x="274" y="101"/>
                    </a:lnTo>
                    <a:lnTo>
                      <a:pt x="272" y="96"/>
                    </a:lnTo>
                    <a:lnTo>
                      <a:pt x="271" y="93"/>
                    </a:lnTo>
                    <a:lnTo>
                      <a:pt x="266" y="90"/>
                    </a:lnTo>
                    <a:lnTo>
                      <a:pt x="262" y="90"/>
                    </a:lnTo>
                    <a:lnTo>
                      <a:pt x="53" y="90"/>
                    </a:lnTo>
                    <a:close/>
                    <a:moveTo>
                      <a:pt x="241" y="25"/>
                    </a:moveTo>
                    <a:lnTo>
                      <a:pt x="234" y="25"/>
                    </a:lnTo>
                    <a:lnTo>
                      <a:pt x="230" y="28"/>
                    </a:lnTo>
                    <a:lnTo>
                      <a:pt x="225" y="33"/>
                    </a:lnTo>
                    <a:lnTo>
                      <a:pt x="222" y="39"/>
                    </a:lnTo>
                    <a:lnTo>
                      <a:pt x="222" y="45"/>
                    </a:lnTo>
                    <a:lnTo>
                      <a:pt x="222" y="51"/>
                    </a:lnTo>
                    <a:lnTo>
                      <a:pt x="225" y="56"/>
                    </a:lnTo>
                    <a:lnTo>
                      <a:pt x="230" y="60"/>
                    </a:lnTo>
                    <a:lnTo>
                      <a:pt x="234" y="63"/>
                    </a:lnTo>
                    <a:lnTo>
                      <a:pt x="241" y="65"/>
                    </a:lnTo>
                    <a:lnTo>
                      <a:pt x="248" y="63"/>
                    </a:lnTo>
                    <a:lnTo>
                      <a:pt x="253" y="60"/>
                    </a:lnTo>
                    <a:lnTo>
                      <a:pt x="257" y="56"/>
                    </a:lnTo>
                    <a:lnTo>
                      <a:pt x="260" y="51"/>
                    </a:lnTo>
                    <a:lnTo>
                      <a:pt x="260" y="45"/>
                    </a:lnTo>
                    <a:lnTo>
                      <a:pt x="260" y="39"/>
                    </a:lnTo>
                    <a:lnTo>
                      <a:pt x="257" y="33"/>
                    </a:lnTo>
                    <a:lnTo>
                      <a:pt x="253" y="28"/>
                    </a:lnTo>
                    <a:lnTo>
                      <a:pt x="248" y="25"/>
                    </a:lnTo>
                    <a:lnTo>
                      <a:pt x="241" y="25"/>
                    </a:lnTo>
                    <a:close/>
                    <a:moveTo>
                      <a:pt x="74" y="25"/>
                    </a:moveTo>
                    <a:lnTo>
                      <a:pt x="68" y="25"/>
                    </a:lnTo>
                    <a:lnTo>
                      <a:pt x="64" y="28"/>
                    </a:lnTo>
                    <a:lnTo>
                      <a:pt x="59" y="33"/>
                    </a:lnTo>
                    <a:lnTo>
                      <a:pt x="56" y="39"/>
                    </a:lnTo>
                    <a:lnTo>
                      <a:pt x="54" y="45"/>
                    </a:lnTo>
                    <a:lnTo>
                      <a:pt x="56" y="51"/>
                    </a:lnTo>
                    <a:lnTo>
                      <a:pt x="59" y="56"/>
                    </a:lnTo>
                    <a:lnTo>
                      <a:pt x="64" y="60"/>
                    </a:lnTo>
                    <a:lnTo>
                      <a:pt x="68" y="63"/>
                    </a:lnTo>
                    <a:lnTo>
                      <a:pt x="74" y="65"/>
                    </a:lnTo>
                    <a:lnTo>
                      <a:pt x="80" y="63"/>
                    </a:lnTo>
                    <a:lnTo>
                      <a:pt x="86" y="60"/>
                    </a:lnTo>
                    <a:lnTo>
                      <a:pt x="91" y="56"/>
                    </a:lnTo>
                    <a:lnTo>
                      <a:pt x="94" y="51"/>
                    </a:lnTo>
                    <a:lnTo>
                      <a:pt x="94" y="45"/>
                    </a:lnTo>
                    <a:lnTo>
                      <a:pt x="94" y="39"/>
                    </a:lnTo>
                    <a:lnTo>
                      <a:pt x="91" y="33"/>
                    </a:lnTo>
                    <a:lnTo>
                      <a:pt x="86" y="28"/>
                    </a:lnTo>
                    <a:lnTo>
                      <a:pt x="80" y="25"/>
                    </a:lnTo>
                    <a:lnTo>
                      <a:pt x="74" y="25"/>
                    </a:lnTo>
                    <a:close/>
                    <a:moveTo>
                      <a:pt x="41" y="0"/>
                    </a:moveTo>
                    <a:lnTo>
                      <a:pt x="275" y="0"/>
                    </a:lnTo>
                    <a:lnTo>
                      <a:pt x="290" y="3"/>
                    </a:lnTo>
                    <a:lnTo>
                      <a:pt x="304" y="12"/>
                    </a:lnTo>
                    <a:lnTo>
                      <a:pt x="313" y="25"/>
                    </a:lnTo>
                    <a:lnTo>
                      <a:pt x="316" y="41"/>
                    </a:lnTo>
                    <a:lnTo>
                      <a:pt x="316" y="260"/>
                    </a:lnTo>
                    <a:lnTo>
                      <a:pt x="313" y="277"/>
                    </a:lnTo>
                    <a:lnTo>
                      <a:pt x="304" y="289"/>
                    </a:lnTo>
                    <a:lnTo>
                      <a:pt x="290" y="298"/>
                    </a:lnTo>
                    <a:lnTo>
                      <a:pt x="275" y="301"/>
                    </a:lnTo>
                    <a:lnTo>
                      <a:pt x="41" y="301"/>
                    </a:lnTo>
                    <a:lnTo>
                      <a:pt x="24" y="298"/>
                    </a:lnTo>
                    <a:lnTo>
                      <a:pt x="12" y="289"/>
                    </a:lnTo>
                    <a:lnTo>
                      <a:pt x="3" y="277"/>
                    </a:lnTo>
                    <a:lnTo>
                      <a:pt x="0" y="260"/>
                    </a:lnTo>
                    <a:lnTo>
                      <a:pt x="0" y="41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4" y="3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3937001" y="3446463"/>
                <a:ext cx="1016000" cy="595313"/>
              </a:xfrm>
              <a:custGeom>
                <a:avLst/>
                <a:gdLst>
                  <a:gd name="T0" fmla="*/ 309 w 640"/>
                  <a:gd name="T1" fmla="*/ 3 h 375"/>
                  <a:gd name="T2" fmla="*/ 369 w 640"/>
                  <a:gd name="T3" fmla="*/ 31 h 375"/>
                  <a:gd name="T4" fmla="*/ 378 w 640"/>
                  <a:gd name="T5" fmla="*/ 34 h 375"/>
                  <a:gd name="T6" fmla="*/ 421 w 640"/>
                  <a:gd name="T7" fmla="*/ 37 h 375"/>
                  <a:gd name="T8" fmla="*/ 478 w 640"/>
                  <a:gd name="T9" fmla="*/ 68 h 375"/>
                  <a:gd name="T10" fmla="*/ 504 w 640"/>
                  <a:gd name="T11" fmla="*/ 95 h 375"/>
                  <a:gd name="T12" fmla="*/ 510 w 640"/>
                  <a:gd name="T13" fmla="*/ 96 h 375"/>
                  <a:gd name="T14" fmla="*/ 575 w 640"/>
                  <a:gd name="T15" fmla="*/ 119 h 375"/>
                  <a:gd name="T16" fmla="*/ 622 w 640"/>
                  <a:gd name="T17" fmla="*/ 168 h 375"/>
                  <a:gd name="T18" fmla="*/ 640 w 640"/>
                  <a:gd name="T19" fmla="*/ 236 h 375"/>
                  <a:gd name="T20" fmla="*/ 626 w 640"/>
                  <a:gd name="T21" fmla="*/ 296 h 375"/>
                  <a:gd name="T22" fmla="*/ 590 w 640"/>
                  <a:gd name="T23" fmla="*/ 343 h 375"/>
                  <a:gd name="T24" fmla="*/ 536 w 640"/>
                  <a:gd name="T25" fmla="*/ 370 h 375"/>
                  <a:gd name="T26" fmla="*/ 505 w 640"/>
                  <a:gd name="T27" fmla="*/ 320 h 375"/>
                  <a:gd name="T28" fmla="*/ 552 w 640"/>
                  <a:gd name="T29" fmla="*/ 302 h 375"/>
                  <a:gd name="T30" fmla="*/ 581 w 640"/>
                  <a:gd name="T31" fmla="*/ 261 h 375"/>
                  <a:gd name="T32" fmla="*/ 580 w 640"/>
                  <a:gd name="T33" fmla="*/ 210 h 375"/>
                  <a:gd name="T34" fmla="*/ 549 w 640"/>
                  <a:gd name="T35" fmla="*/ 168 h 375"/>
                  <a:gd name="T36" fmla="*/ 499 w 640"/>
                  <a:gd name="T37" fmla="*/ 151 h 375"/>
                  <a:gd name="T38" fmla="*/ 480 w 640"/>
                  <a:gd name="T39" fmla="*/ 151 h 375"/>
                  <a:gd name="T40" fmla="*/ 465 w 640"/>
                  <a:gd name="T41" fmla="*/ 136 h 375"/>
                  <a:gd name="T42" fmla="*/ 433 w 640"/>
                  <a:gd name="T43" fmla="*/ 101 h 375"/>
                  <a:gd name="T44" fmla="*/ 387 w 640"/>
                  <a:gd name="T45" fmla="*/ 89 h 375"/>
                  <a:gd name="T46" fmla="*/ 371 w 640"/>
                  <a:gd name="T47" fmla="*/ 90 h 375"/>
                  <a:gd name="T48" fmla="*/ 345 w 640"/>
                  <a:gd name="T49" fmla="*/ 83 h 375"/>
                  <a:gd name="T50" fmla="*/ 301 w 640"/>
                  <a:gd name="T51" fmla="*/ 57 h 375"/>
                  <a:gd name="T52" fmla="*/ 247 w 640"/>
                  <a:gd name="T53" fmla="*/ 57 h 375"/>
                  <a:gd name="T54" fmla="*/ 201 w 640"/>
                  <a:gd name="T55" fmla="*/ 84 h 375"/>
                  <a:gd name="T56" fmla="*/ 176 w 640"/>
                  <a:gd name="T57" fmla="*/ 131 h 375"/>
                  <a:gd name="T58" fmla="*/ 159 w 640"/>
                  <a:gd name="T59" fmla="*/ 149 h 375"/>
                  <a:gd name="T60" fmla="*/ 139 w 640"/>
                  <a:gd name="T61" fmla="*/ 151 h 375"/>
                  <a:gd name="T62" fmla="*/ 89 w 640"/>
                  <a:gd name="T63" fmla="*/ 168 h 375"/>
                  <a:gd name="T64" fmla="*/ 59 w 640"/>
                  <a:gd name="T65" fmla="*/ 210 h 375"/>
                  <a:gd name="T66" fmla="*/ 59 w 640"/>
                  <a:gd name="T67" fmla="*/ 261 h 375"/>
                  <a:gd name="T68" fmla="*/ 88 w 640"/>
                  <a:gd name="T69" fmla="*/ 302 h 375"/>
                  <a:gd name="T70" fmla="*/ 135 w 640"/>
                  <a:gd name="T71" fmla="*/ 320 h 375"/>
                  <a:gd name="T72" fmla="*/ 103 w 640"/>
                  <a:gd name="T73" fmla="*/ 370 h 375"/>
                  <a:gd name="T74" fmla="*/ 50 w 640"/>
                  <a:gd name="T75" fmla="*/ 343 h 375"/>
                  <a:gd name="T76" fmla="*/ 14 w 640"/>
                  <a:gd name="T77" fmla="*/ 296 h 375"/>
                  <a:gd name="T78" fmla="*/ 0 w 640"/>
                  <a:gd name="T79" fmla="*/ 236 h 375"/>
                  <a:gd name="T80" fmla="*/ 17 w 640"/>
                  <a:gd name="T81" fmla="*/ 171 h 375"/>
                  <a:gd name="T82" fmla="*/ 61 w 640"/>
                  <a:gd name="T83" fmla="*/ 121 h 375"/>
                  <a:gd name="T84" fmla="*/ 123 w 640"/>
                  <a:gd name="T85" fmla="*/ 98 h 375"/>
                  <a:gd name="T86" fmla="*/ 130 w 640"/>
                  <a:gd name="T87" fmla="*/ 93 h 375"/>
                  <a:gd name="T88" fmla="*/ 150 w 640"/>
                  <a:gd name="T89" fmla="*/ 60 h 375"/>
                  <a:gd name="T90" fmla="*/ 204 w 640"/>
                  <a:gd name="T91" fmla="*/ 15 h 375"/>
                  <a:gd name="T92" fmla="*/ 274 w 640"/>
                  <a:gd name="T93" fmla="*/ 0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0" h="375">
                    <a:moveTo>
                      <a:pt x="274" y="0"/>
                    </a:moveTo>
                    <a:lnTo>
                      <a:pt x="309" y="3"/>
                    </a:lnTo>
                    <a:lnTo>
                      <a:pt x="341" y="13"/>
                    </a:lnTo>
                    <a:lnTo>
                      <a:pt x="369" y="31"/>
                    </a:lnTo>
                    <a:lnTo>
                      <a:pt x="374" y="33"/>
                    </a:lnTo>
                    <a:lnTo>
                      <a:pt x="378" y="34"/>
                    </a:lnTo>
                    <a:lnTo>
                      <a:pt x="387" y="33"/>
                    </a:lnTo>
                    <a:lnTo>
                      <a:pt x="421" y="37"/>
                    </a:lnTo>
                    <a:lnTo>
                      <a:pt x="451" y="50"/>
                    </a:lnTo>
                    <a:lnTo>
                      <a:pt x="478" y="68"/>
                    </a:lnTo>
                    <a:lnTo>
                      <a:pt x="501" y="92"/>
                    </a:lnTo>
                    <a:lnTo>
                      <a:pt x="504" y="95"/>
                    </a:lnTo>
                    <a:lnTo>
                      <a:pt x="507" y="96"/>
                    </a:lnTo>
                    <a:lnTo>
                      <a:pt x="510" y="96"/>
                    </a:lnTo>
                    <a:lnTo>
                      <a:pt x="545" y="104"/>
                    </a:lnTo>
                    <a:lnTo>
                      <a:pt x="575" y="119"/>
                    </a:lnTo>
                    <a:lnTo>
                      <a:pt x="602" y="140"/>
                    </a:lnTo>
                    <a:lnTo>
                      <a:pt x="622" y="168"/>
                    </a:lnTo>
                    <a:lnTo>
                      <a:pt x="636" y="201"/>
                    </a:lnTo>
                    <a:lnTo>
                      <a:pt x="640" y="236"/>
                    </a:lnTo>
                    <a:lnTo>
                      <a:pt x="636" y="267"/>
                    </a:lnTo>
                    <a:lnTo>
                      <a:pt x="626" y="296"/>
                    </a:lnTo>
                    <a:lnTo>
                      <a:pt x="610" y="322"/>
                    </a:lnTo>
                    <a:lnTo>
                      <a:pt x="590" y="343"/>
                    </a:lnTo>
                    <a:lnTo>
                      <a:pt x="564" y="360"/>
                    </a:lnTo>
                    <a:lnTo>
                      <a:pt x="536" y="370"/>
                    </a:lnTo>
                    <a:lnTo>
                      <a:pt x="505" y="375"/>
                    </a:lnTo>
                    <a:lnTo>
                      <a:pt x="505" y="320"/>
                    </a:lnTo>
                    <a:lnTo>
                      <a:pt x="531" y="314"/>
                    </a:lnTo>
                    <a:lnTo>
                      <a:pt x="552" y="302"/>
                    </a:lnTo>
                    <a:lnTo>
                      <a:pt x="569" y="284"/>
                    </a:lnTo>
                    <a:lnTo>
                      <a:pt x="581" y="261"/>
                    </a:lnTo>
                    <a:lnTo>
                      <a:pt x="584" y="236"/>
                    </a:lnTo>
                    <a:lnTo>
                      <a:pt x="580" y="210"/>
                    </a:lnTo>
                    <a:lnTo>
                      <a:pt x="569" y="186"/>
                    </a:lnTo>
                    <a:lnTo>
                      <a:pt x="549" y="168"/>
                    </a:lnTo>
                    <a:lnTo>
                      <a:pt x="527" y="155"/>
                    </a:lnTo>
                    <a:lnTo>
                      <a:pt x="499" y="151"/>
                    </a:lnTo>
                    <a:lnTo>
                      <a:pt x="492" y="152"/>
                    </a:lnTo>
                    <a:lnTo>
                      <a:pt x="480" y="151"/>
                    </a:lnTo>
                    <a:lnTo>
                      <a:pt x="471" y="145"/>
                    </a:lnTo>
                    <a:lnTo>
                      <a:pt x="465" y="136"/>
                    </a:lnTo>
                    <a:lnTo>
                      <a:pt x="451" y="116"/>
                    </a:lnTo>
                    <a:lnTo>
                      <a:pt x="433" y="101"/>
                    </a:lnTo>
                    <a:lnTo>
                      <a:pt x="412" y="92"/>
                    </a:lnTo>
                    <a:lnTo>
                      <a:pt x="387" y="89"/>
                    </a:lnTo>
                    <a:lnTo>
                      <a:pt x="378" y="89"/>
                    </a:lnTo>
                    <a:lnTo>
                      <a:pt x="371" y="90"/>
                    </a:lnTo>
                    <a:lnTo>
                      <a:pt x="357" y="90"/>
                    </a:lnTo>
                    <a:lnTo>
                      <a:pt x="345" y="83"/>
                    </a:lnTo>
                    <a:lnTo>
                      <a:pt x="324" y="68"/>
                    </a:lnTo>
                    <a:lnTo>
                      <a:pt x="301" y="57"/>
                    </a:lnTo>
                    <a:lnTo>
                      <a:pt x="274" y="54"/>
                    </a:lnTo>
                    <a:lnTo>
                      <a:pt x="247" y="57"/>
                    </a:lnTo>
                    <a:lnTo>
                      <a:pt x="223" y="68"/>
                    </a:lnTo>
                    <a:lnTo>
                      <a:pt x="201" y="84"/>
                    </a:lnTo>
                    <a:lnTo>
                      <a:pt x="186" y="106"/>
                    </a:lnTo>
                    <a:lnTo>
                      <a:pt x="176" y="131"/>
                    </a:lnTo>
                    <a:lnTo>
                      <a:pt x="170" y="142"/>
                    </a:lnTo>
                    <a:lnTo>
                      <a:pt x="159" y="149"/>
                    </a:lnTo>
                    <a:lnTo>
                      <a:pt x="147" y="152"/>
                    </a:lnTo>
                    <a:lnTo>
                      <a:pt x="139" y="151"/>
                    </a:lnTo>
                    <a:lnTo>
                      <a:pt x="114" y="155"/>
                    </a:lnTo>
                    <a:lnTo>
                      <a:pt x="89" y="168"/>
                    </a:lnTo>
                    <a:lnTo>
                      <a:pt x="71" y="186"/>
                    </a:lnTo>
                    <a:lnTo>
                      <a:pt x="59" y="210"/>
                    </a:lnTo>
                    <a:lnTo>
                      <a:pt x="55" y="236"/>
                    </a:lnTo>
                    <a:lnTo>
                      <a:pt x="59" y="261"/>
                    </a:lnTo>
                    <a:lnTo>
                      <a:pt x="70" y="284"/>
                    </a:lnTo>
                    <a:lnTo>
                      <a:pt x="88" y="302"/>
                    </a:lnTo>
                    <a:lnTo>
                      <a:pt x="109" y="314"/>
                    </a:lnTo>
                    <a:lnTo>
                      <a:pt x="135" y="320"/>
                    </a:lnTo>
                    <a:lnTo>
                      <a:pt x="135" y="375"/>
                    </a:lnTo>
                    <a:lnTo>
                      <a:pt x="103" y="370"/>
                    </a:lnTo>
                    <a:lnTo>
                      <a:pt x="76" y="360"/>
                    </a:lnTo>
                    <a:lnTo>
                      <a:pt x="50" y="343"/>
                    </a:lnTo>
                    <a:lnTo>
                      <a:pt x="29" y="322"/>
                    </a:lnTo>
                    <a:lnTo>
                      <a:pt x="14" y="296"/>
                    </a:lnTo>
                    <a:lnTo>
                      <a:pt x="3" y="267"/>
                    </a:lnTo>
                    <a:lnTo>
                      <a:pt x="0" y="236"/>
                    </a:lnTo>
                    <a:lnTo>
                      <a:pt x="5" y="201"/>
                    </a:lnTo>
                    <a:lnTo>
                      <a:pt x="17" y="171"/>
                    </a:lnTo>
                    <a:lnTo>
                      <a:pt x="35" y="143"/>
                    </a:lnTo>
                    <a:lnTo>
                      <a:pt x="61" y="121"/>
                    </a:lnTo>
                    <a:lnTo>
                      <a:pt x="89" y="106"/>
                    </a:lnTo>
                    <a:lnTo>
                      <a:pt x="123" y="98"/>
                    </a:lnTo>
                    <a:lnTo>
                      <a:pt x="126" y="96"/>
                    </a:lnTo>
                    <a:lnTo>
                      <a:pt x="130" y="93"/>
                    </a:lnTo>
                    <a:lnTo>
                      <a:pt x="132" y="90"/>
                    </a:lnTo>
                    <a:lnTo>
                      <a:pt x="150" y="60"/>
                    </a:lnTo>
                    <a:lnTo>
                      <a:pt x="176" y="34"/>
                    </a:lnTo>
                    <a:lnTo>
                      <a:pt x="204" y="15"/>
                    </a:lnTo>
                    <a:lnTo>
                      <a:pt x="238" y="3"/>
                    </a:lnTo>
                    <a:lnTo>
                      <a:pt x="2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4" name="Freeform 11"/>
              <p:cNvSpPr>
                <a:spLocks noEditPoints="1"/>
              </p:cNvSpPr>
              <p:nvPr/>
            </p:nvSpPr>
            <p:spPr bwMode="auto">
              <a:xfrm>
                <a:off x="4389438" y="4019550"/>
                <a:ext cx="112713" cy="153988"/>
              </a:xfrm>
              <a:custGeom>
                <a:avLst/>
                <a:gdLst>
                  <a:gd name="T0" fmla="*/ 28 w 71"/>
                  <a:gd name="T1" fmla="*/ 58 h 97"/>
                  <a:gd name="T2" fmla="*/ 22 w 71"/>
                  <a:gd name="T3" fmla="*/ 65 h 97"/>
                  <a:gd name="T4" fmla="*/ 22 w 71"/>
                  <a:gd name="T5" fmla="*/ 73 h 97"/>
                  <a:gd name="T6" fmla="*/ 27 w 71"/>
                  <a:gd name="T7" fmla="*/ 80 h 97"/>
                  <a:gd name="T8" fmla="*/ 36 w 71"/>
                  <a:gd name="T9" fmla="*/ 82 h 97"/>
                  <a:gd name="T10" fmla="*/ 45 w 71"/>
                  <a:gd name="T11" fmla="*/ 79 h 97"/>
                  <a:gd name="T12" fmla="*/ 48 w 71"/>
                  <a:gd name="T13" fmla="*/ 71 h 97"/>
                  <a:gd name="T14" fmla="*/ 45 w 71"/>
                  <a:gd name="T15" fmla="*/ 62 h 97"/>
                  <a:gd name="T16" fmla="*/ 37 w 71"/>
                  <a:gd name="T17" fmla="*/ 58 h 97"/>
                  <a:gd name="T18" fmla="*/ 34 w 71"/>
                  <a:gd name="T19" fmla="*/ 15 h 97"/>
                  <a:gd name="T20" fmla="*/ 27 w 71"/>
                  <a:gd name="T21" fmla="*/ 18 h 97"/>
                  <a:gd name="T22" fmla="*/ 24 w 71"/>
                  <a:gd name="T23" fmla="*/ 23 h 97"/>
                  <a:gd name="T24" fmla="*/ 24 w 71"/>
                  <a:gd name="T25" fmla="*/ 31 h 97"/>
                  <a:gd name="T26" fmla="*/ 28 w 71"/>
                  <a:gd name="T27" fmla="*/ 35 h 97"/>
                  <a:gd name="T28" fmla="*/ 36 w 71"/>
                  <a:gd name="T29" fmla="*/ 40 h 97"/>
                  <a:gd name="T30" fmla="*/ 43 w 71"/>
                  <a:gd name="T31" fmla="*/ 35 h 97"/>
                  <a:gd name="T32" fmla="*/ 46 w 71"/>
                  <a:gd name="T33" fmla="*/ 28 h 97"/>
                  <a:gd name="T34" fmla="*/ 45 w 71"/>
                  <a:gd name="T35" fmla="*/ 20 h 97"/>
                  <a:gd name="T36" fmla="*/ 39 w 71"/>
                  <a:gd name="T37" fmla="*/ 17 h 97"/>
                  <a:gd name="T38" fmla="*/ 36 w 71"/>
                  <a:gd name="T39" fmla="*/ 0 h 97"/>
                  <a:gd name="T40" fmla="*/ 60 w 71"/>
                  <a:gd name="T41" fmla="*/ 9 h 97"/>
                  <a:gd name="T42" fmla="*/ 66 w 71"/>
                  <a:gd name="T43" fmla="*/ 24 h 97"/>
                  <a:gd name="T44" fmla="*/ 65 w 71"/>
                  <a:gd name="T45" fmla="*/ 35 h 97"/>
                  <a:gd name="T46" fmla="*/ 59 w 71"/>
                  <a:gd name="T47" fmla="*/ 43 h 97"/>
                  <a:gd name="T48" fmla="*/ 53 w 71"/>
                  <a:gd name="T49" fmla="*/ 46 h 97"/>
                  <a:gd name="T50" fmla="*/ 63 w 71"/>
                  <a:gd name="T51" fmla="*/ 52 h 97"/>
                  <a:gd name="T52" fmla="*/ 69 w 71"/>
                  <a:gd name="T53" fmla="*/ 62 h 97"/>
                  <a:gd name="T54" fmla="*/ 68 w 71"/>
                  <a:gd name="T55" fmla="*/ 80 h 97"/>
                  <a:gd name="T56" fmla="*/ 49 w 71"/>
                  <a:gd name="T57" fmla="*/ 96 h 97"/>
                  <a:gd name="T58" fmla="*/ 19 w 71"/>
                  <a:gd name="T59" fmla="*/ 96 h 97"/>
                  <a:gd name="T60" fmla="*/ 1 w 71"/>
                  <a:gd name="T61" fmla="*/ 80 h 97"/>
                  <a:gd name="T62" fmla="*/ 0 w 71"/>
                  <a:gd name="T63" fmla="*/ 65 h 97"/>
                  <a:gd name="T64" fmla="*/ 6 w 71"/>
                  <a:gd name="T65" fmla="*/ 55 h 97"/>
                  <a:gd name="T66" fmla="*/ 16 w 71"/>
                  <a:gd name="T67" fmla="*/ 49 h 97"/>
                  <a:gd name="T68" fmla="*/ 10 w 71"/>
                  <a:gd name="T69" fmla="*/ 44 h 97"/>
                  <a:gd name="T70" fmla="*/ 4 w 71"/>
                  <a:gd name="T71" fmla="*/ 34 h 97"/>
                  <a:gd name="T72" fmla="*/ 6 w 71"/>
                  <a:gd name="T73" fmla="*/ 17 h 97"/>
                  <a:gd name="T74" fmla="*/ 22 w 71"/>
                  <a:gd name="T75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97">
                    <a:moveTo>
                      <a:pt x="33" y="55"/>
                    </a:moveTo>
                    <a:lnTo>
                      <a:pt x="28" y="58"/>
                    </a:lnTo>
                    <a:lnTo>
                      <a:pt x="25" y="61"/>
                    </a:lnTo>
                    <a:lnTo>
                      <a:pt x="22" y="65"/>
                    </a:lnTo>
                    <a:lnTo>
                      <a:pt x="22" y="70"/>
                    </a:lnTo>
                    <a:lnTo>
                      <a:pt x="22" y="73"/>
                    </a:lnTo>
                    <a:lnTo>
                      <a:pt x="24" y="77"/>
                    </a:lnTo>
                    <a:lnTo>
                      <a:pt x="27" y="80"/>
                    </a:lnTo>
                    <a:lnTo>
                      <a:pt x="31" y="82"/>
                    </a:lnTo>
                    <a:lnTo>
                      <a:pt x="36" y="82"/>
                    </a:lnTo>
                    <a:lnTo>
                      <a:pt x="40" y="82"/>
                    </a:lnTo>
                    <a:lnTo>
                      <a:pt x="45" y="79"/>
                    </a:lnTo>
                    <a:lnTo>
                      <a:pt x="46" y="76"/>
                    </a:lnTo>
                    <a:lnTo>
                      <a:pt x="48" y="71"/>
                    </a:lnTo>
                    <a:lnTo>
                      <a:pt x="48" y="67"/>
                    </a:lnTo>
                    <a:lnTo>
                      <a:pt x="45" y="62"/>
                    </a:lnTo>
                    <a:lnTo>
                      <a:pt x="42" y="59"/>
                    </a:lnTo>
                    <a:lnTo>
                      <a:pt x="37" y="58"/>
                    </a:lnTo>
                    <a:lnTo>
                      <a:pt x="33" y="55"/>
                    </a:lnTo>
                    <a:close/>
                    <a:moveTo>
                      <a:pt x="34" y="15"/>
                    </a:moveTo>
                    <a:lnTo>
                      <a:pt x="31" y="17"/>
                    </a:lnTo>
                    <a:lnTo>
                      <a:pt x="27" y="18"/>
                    </a:lnTo>
                    <a:lnTo>
                      <a:pt x="25" y="20"/>
                    </a:lnTo>
                    <a:lnTo>
                      <a:pt x="24" y="23"/>
                    </a:lnTo>
                    <a:lnTo>
                      <a:pt x="24" y="26"/>
                    </a:lnTo>
                    <a:lnTo>
                      <a:pt x="24" y="31"/>
                    </a:lnTo>
                    <a:lnTo>
                      <a:pt x="25" y="34"/>
                    </a:lnTo>
                    <a:lnTo>
                      <a:pt x="28" y="35"/>
                    </a:lnTo>
                    <a:lnTo>
                      <a:pt x="33" y="38"/>
                    </a:lnTo>
                    <a:lnTo>
                      <a:pt x="36" y="40"/>
                    </a:lnTo>
                    <a:lnTo>
                      <a:pt x="40" y="38"/>
                    </a:lnTo>
                    <a:lnTo>
                      <a:pt x="43" y="35"/>
                    </a:lnTo>
                    <a:lnTo>
                      <a:pt x="45" y="32"/>
                    </a:lnTo>
                    <a:lnTo>
                      <a:pt x="46" y="28"/>
                    </a:lnTo>
                    <a:lnTo>
                      <a:pt x="45" y="24"/>
                    </a:lnTo>
                    <a:lnTo>
                      <a:pt x="45" y="20"/>
                    </a:lnTo>
                    <a:lnTo>
                      <a:pt x="42" y="18"/>
                    </a:lnTo>
                    <a:lnTo>
                      <a:pt x="39" y="17"/>
                    </a:lnTo>
                    <a:lnTo>
                      <a:pt x="34" y="15"/>
                    </a:lnTo>
                    <a:close/>
                    <a:moveTo>
                      <a:pt x="36" y="0"/>
                    </a:moveTo>
                    <a:lnTo>
                      <a:pt x="49" y="3"/>
                    </a:lnTo>
                    <a:lnTo>
                      <a:pt x="60" y="9"/>
                    </a:lnTo>
                    <a:lnTo>
                      <a:pt x="65" y="17"/>
                    </a:lnTo>
                    <a:lnTo>
                      <a:pt x="66" y="24"/>
                    </a:lnTo>
                    <a:lnTo>
                      <a:pt x="66" y="29"/>
                    </a:lnTo>
                    <a:lnTo>
                      <a:pt x="65" y="35"/>
                    </a:lnTo>
                    <a:lnTo>
                      <a:pt x="62" y="38"/>
                    </a:lnTo>
                    <a:lnTo>
                      <a:pt x="59" y="43"/>
                    </a:lnTo>
                    <a:lnTo>
                      <a:pt x="53" y="46"/>
                    </a:lnTo>
                    <a:lnTo>
                      <a:pt x="53" y="46"/>
                    </a:lnTo>
                    <a:lnTo>
                      <a:pt x="59" y="49"/>
                    </a:lnTo>
                    <a:lnTo>
                      <a:pt x="63" y="52"/>
                    </a:lnTo>
                    <a:lnTo>
                      <a:pt x="68" y="56"/>
                    </a:lnTo>
                    <a:lnTo>
                      <a:pt x="69" y="62"/>
                    </a:lnTo>
                    <a:lnTo>
                      <a:pt x="71" y="70"/>
                    </a:lnTo>
                    <a:lnTo>
                      <a:pt x="68" y="80"/>
                    </a:lnTo>
                    <a:lnTo>
                      <a:pt x="60" y="90"/>
                    </a:lnTo>
                    <a:lnTo>
                      <a:pt x="49" y="96"/>
                    </a:lnTo>
                    <a:lnTo>
                      <a:pt x="34" y="97"/>
                    </a:lnTo>
                    <a:lnTo>
                      <a:pt x="19" y="96"/>
                    </a:lnTo>
                    <a:lnTo>
                      <a:pt x="9" y="90"/>
                    </a:lnTo>
                    <a:lnTo>
                      <a:pt x="1" y="80"/>
                    </a:lnTo>
                    <a:lnTo>
                      <a:pt x="0" y="71"/>
                    </a:lnTo>
                    <a:lnTo>
                      <a:pt x="0" y="65"/>
                    </a:lnTo>
                    <a:lnTo>
                      <a:pt x="3" y="59"/>
                    </a:lnTo>
                    <a:lnTo>
                      <a:pt x="6" y="55"/>
                    </a:lnTo>
                    <a:lnTo>
                      <a:pt x="10" y="52"/>
                    </a:lnTo>
                    <a:lnTo>
                      <a:pt x="16" y="49"/>
                    </a:lnTo>
                    <a:lnTo>
                      <a:pt x="16" y="47"/>
                    </a:lnTo>
                    <a:lnTo>
                      <a:pt x="10" y="44"/>
                    </a:lnTo>
                    <a:lnTo>
                      <a:pt x="6" y="38"/>
                    </a:lnTo>
                    <a:lnTo>
                      <a:pt x="4" y="34"/>
                    </a:lnTo>
                    <a:lnTo>
                      <a:pt x="3" y="28"/>
                    </a:lnTo>
                    <a:lnTo>
                      <a:pt x="6" y="17"/>
                    </a:lnTo>
                    <a:lnTo>
                      <a:pt x="12" y="8"/>
                    </a:lnTo>
                    <a:lnTo>
                      <a:pt x="22" y="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656045" y="1924106"/>
              <a:ext cx="407668" cy="321175"/>
              <a:chOff x="5635626" y="3436938"/>
              <a:chExt cx="1069975" cy="842963"/>
            </a:xfrm>
            <a:solidFill>
              <a:schemeClr val="accent1"/>
            </a:solidFill>
          </p:grpSpPr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5897563" y="3868738"/>
                <a:ext cx="263525" cy="411163"/>
              </a:xfrm>
              <a:custGeom>
                <a:avLst/>
                <a:gdLst>
                  <a:gd name="T0" fmla="*/ 83 w 166"/>
                  <a:gd name="T1" fmla="*/ 0 h 259"/>
                  <a:gd name="T2" fmla="*/ 113 w 166"/>
                  <a:gd name="T3" fmla="*/ 0 h 259"/>
                  <a:gd name="T4" fmla="*/ 140 w 166"/>
                  <a:gd name="T5" fmla="*/ 3 h 259"/>
                  <a:gd name="T6" fmla="*/ 166 w 166"/>
                  <a:gd name="T7" fmla="*/ 9 h 259"/>
                  <a:gd name="T8" fmla="*/ 166 w 166"/>
                  <a:gd name="T9" fmla="*/ 259 h 259"/>
                  <a:gd name="T10" fmla="*/ 124 w 166"/>
                  <a:gd name="T11" fmla="*/ 251 h 259"/>
                  <a:gd name="T12" fmla="*/ 83 w 166"/>
                  <a:gd name="T13" fmla="*/ 250 h 259"/>
                  <a:gd name="T14" fmla="*/ 40 w 166"/>
                  <a:gd name="T15" fmla="*/ 254 h 259"/>
                  <a:gd name="T16" fmla="*/ 18 w 166"/>
                  <a:gd name="T17" fmla="*/ 259 h 259"/>
                  <a:gd name="T18" fmla="*/ 13 w 166"/>
                  <a:gd name="T19" fmla="*/ 259 h 259"/>
                  <a:gd name="T20" fmla="*/ 9 w 166"/>
                  <a:gd name="T21" fmla="*/ 257 h 259"/>
                  <a:gd name="T22" fmla="*/ 6 w 166"/>
                  <a:gd name="T23" fmla="*/ 254 h 259"/>
                  <a:gd name="T24" fmla="*/ 3 w 166"/>
                  <a:gd name="T25" fmla="*/ 251 h 259"/>
                  <a:gd name="T26" fmla="*/ 1 w 166"/>
                  <a:gd name="T27" fmla="*/ 248 h 259"/>
                  <a:gd name="T28" fmla="*/ 0 w 166"/>
                  <a:gd name="T29" fmla="*/ 244 h 259"/>
                  <a:gd name="T30" fmla="*/ 0 w 166"/>
                  <a:gd name="T31" fmla="*/ 24 h 259"/>
                  <a:gd name="T32" fmla="*/ 1 w 166"/>
                  <a:gd name="T33" fmla="*/ 18 h 259"/>
                  <a:gd name="T34" fmla="*/ 4 w 166"/>
                  <a:gd name="T35" fmla="*/ 14 h 259"/>
                  <a:gd name="T36" fmla="*/ 7 w 166"/>
                  <a:gd name="T37" fmla="*/ 11 h 259"/>
                  <a:gd name="T38" fmla="*/ 13 w 166"/>
                  <a:gd name="T39" fmla="*/ 9 h 259"/>
                  <a:gd name="T40" fmla="*/ 49 w 166"/>
                  <a:gd name="T41" fmla="*/ 3 h 259"/>
                  <a:gd name="T42" fmla="*/ 83 w 166"/>
                  <a:gd name="T43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6" h="259">
                    <a:moveTo>
                      <a:pt x="83" y="0"/>
                    </a:moveTo>
                    <a:lnTo>
                      <a:pt x="113" y="0"/>
                    </a:lnTo>
                    <a:lnTo>
                      <a:pt x="140" y="3"/>
                    </a:lnTo>
                    <a:lnTo>
                      <a:pt x="166" y="9"/>
                    </a:lnTo>
                    <a:lnTo>
                      <a:pt x="166" y="259"/>
                    </a:lnTo>
                    <a:lnTo>
                      <a:pt x="124" y="251"/>
                    </a:lnTo>
                    <a:lnTo>
                      <a:pt x="83" y="250"/>
                    </a:lnTo>
                    <a:lnTo>
                      <a:pt x="40" y="254"/>
                    </a:lnTo>
                    <a:lnTo>
                      <a:pt x="18" y="259"/>
                    </a:lnTo>
                    <a:lnTo>
                      <a:pt x="13" y="259"/>
                    </a:lnTo>
                    <a:lnTo>
                      <a:pt x="9" y="257"/>
                    </a:lnTo>
                    <a:lnTo>
                      <a:pt x="6" y="254"/>
                    </a:lnTo>
                    <a:lnTo>
                      <a:pt x="3" y="251"/>
                    </a:lnTo>
                    <a:lnTo>
                      <a:pt x="1" y="248"/>
                    </a:lnTo>
                    <a:lnTo>
                      <a:pt x="0" y="244"/>
                    </a:lnTo>
                    <a:lnTo>
                      <a:pt x="0" y="24"/>
                    </a:lnTo>
                    <a:lnTo>
                      <a:pt x="1" y="18"/>
                    </a:lnTo>
                    <a:lnTo>
                      <a:pt x="4" y="14"/>
                    </a:lnTo>
                    <a:lnTo>
                      <a:pt x="7" y="11"/>
                    </a:lnTo>
                    <a:lnTo>
                      <a:pt x="13" y="9"/>
                    </a:lnTo>
                    <a:lnTo>
                      <a:pt x="49" y="3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6183313" y="3868738"/>
                <a:ext cx="263525" cy="411163"/>
              </a:xfrm>
              <a:custGeom>
                <a:avLst/>
                <a:gdLst>
                  <a:gd name="T0" fmla="*/ 83 w 166"/>
                  <a:gd name="T1" fmla="*/ 0 h 259"/>
                  <a:gd name="T2" fmla="*/ 116 w 166"/>
                  <a:gd name="T3" fmla="*/ 3 h 259"/>
                  <a:gd name="T4" fmla="*/ 152 w 166"/>
                  <a:gd name="T5" fmla="*/ 9 h 259"/>
                  <a:gd name="T6" fmla="*/ 158 w 166"/>
                  <a:gd name="T7" fmla="*/ 11 h 259"/>
                  <a:gd name="T8" fmla="*/ 161 w 166"/>
                  <a:gd name="T9" fmla="*/ 14 h 259"/>
                  <a:gd name="T10" fmla="*/ 164 w 166"/>
                  <a:gd name="T11" fmla="*/ 18 h 259"/>
                  <a:gd name="T12" fmla="*/ 166 w 166"/>
                  <a:gd name="T13" fmla="*/ 24 h 259"/>
                  <a:gd name="T14" fmla="*/ 166 w 166"/>
                  <a:gd name="T15" fmla="*/ 244 h 259"/>
                  <a:gd name="T16" fmla="*/ 164 w 166"/>
                  <a:gd name="T17" fmla="*/ 248 h 259"/>
                  <a:gd name="T18" fmla="*/ 163 w 166"/>
                  <a:gd name="T19" fmla="*/ 251 h 259"/>
                  <a:gd name="T20" fmla="*/ 160 w 166"/>
                  <a:gd name="T21" fmla="*/ 254 h 259"/>
                  <a:gd name="T22" fmla="*/ 157 w 166"/>
                  <a:gd name="T23" fmla="*/ 257 h 259"/>
                  <a:gd name="T24" fmla="*/ 152 w 166"/>
                  <a:gd name="T25" fmla="*/ 259 h 259"/>
                  <a:gd name="T26" fmla="*/ 148 w 166"/>
                  <a:gd name="T27" fmla="*/ 259 h 259"/>
                  <a:gd name="T28" fmla="*/ 124 w 166"/>
                  <a:gd name="T29" fmla="*/ 254 h 259"/>
                  <a:gd name="T30" fmla="*/ 83 w 166"/>
                  <a:gd name="T31" fmla="*/ 250 h 259"/>
                  <a:gd name="T32" fmla="*/ 40 w 166"/>
                  <a:gd name="T33" fmla="*/ 251 h 259"/>
                  <a:gd name="T34" fmla="*/ 0 w 166"/>
                  <a:gd name="T35" fmla="*/ 259 h 259"/>
                  <a:gd name="T36" fmla="*/ 0 w 166"/>
                  <a:gd name="T37" fmla="*/ 9 h 259"/>
                  <a:gd name="T38" fmla="*/ 25 w 166"/>
                  <a:gd name="T39" fmla="*/ 3 h 259"/>
                  <a:gd name="T40" fmla="*/ 53 w 166"/>
                  <a:gd name="T41" fmla="*/ 0 h 259"/>
                  <a:gd name="T42" fmla="*/ 83 w 166"/>
                  <a:gd name="T43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6" h="259">
                    <a:moveTo>
                      <a:pt x="83" y="0"/>
                    </a:moveTo>
                    <a:lnTo>
                      <a:pt x="116" y="3"/>
                    </a:lnTo>
                    <a:lnTo>
                      <a:pt x="152" y="9"/>
                    </a:lnTo>
                    <a:lnTo>
                      <a:pt x="158" y="11"/>
                    </a:lnTo>
                    <a:lnTo>
                      <a:pt x="161" y="14"/>
                    </a:lnTo>
                    <a:lnTo>
                      <a:pt x="164" y="18"/>
                    </a:lnTo>
                    <a:lnTo>
                      <a:pt x="166" y="24"/>
                    </a:lnTo>
                    <a:lnTo>
                      <a:pt x="166" y="244"/>
                    </a:lnTo>
                    <a:lnTo>
                      <a:pt x="164" y="248"/>
                    </a:lnTo>
                    <a:lnTo>
                      <a:pt x="163" y="251"/>
                    </a:lnTo>
                    <a:lnTo>
                      <a:pt x="160" y="254"/>
                    </a:lnTo>
                    <a:lnTo>
                      <a:pt x="157" y="257"/>
                    </a:lnTo>
                    <a:lnTo>
                      <a:pt x="152" y="259"/>
                    </a:lnTo>
                    <a:lnTo>
                      <a:pt x="148" y="259"/>
                    </a:lnTo>
                    <a:lnTo>
                      <a:pt x="124" y="254"/>
                    </a:lnTo>
                    <a:lnTo>
                      <a:pt x="83" y="250"/>
                    </a:lnTo>
                    <a:lnTo>
                      <a:pt x="40" y="251"/>
                    </a:lnTo>
                    <a:lnTo>
                      <a:pt x="0" y="259"/>
                    </a:lnTo>
                    <a:lnTo>
                      <a:pt x="0" y="9"/>
                    </a:lnTo>
                    <a:lnTo>
                      <a:pt x="25" y="3"/>
                    </a:lnTo>
                    <a:lnTo>
                      <a:pt x="53" y="0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8" name="Freeform 14"/>
              <p:cNvSpPr>
                <a:spLocks/>
              </p:cNvSpPr>
              <p:nvPr/>
            </p:nvSpPr>
            <p:spPr bwMode="auto">
              <a:xfrm>
                <a:off x="5635626" y="3436938"/>
                <a:ext cx="1069975" cy="631825"/>
              </a:xfrm>
              <a:custGeom>
                <a:avLst/>
                <a:gdLst>
                  <a:gd name="T0" fmla="*/ 326 w 674"/>
                  <a:gd name="T1" fmla="*/ 4 h 398"/>
                  <a:gd name="T2" fmla="*/ 390 w 674"/>
                  <a:gd name="T3" fmla="*/ 34 h 398"/>
                  <a:gd name="T4" fmla="*/ 399 w 674"/>
                  <a:gd name="T5" fmla="*/ 37 h 398"/>
                  <a:gd name="T6" fmla="*/ 444 w 674"/>
                  <a:gd name="T7" fmla="*/ 40 h 398"/>
                  <a:gd name="T8" fmla="*/ 505 w 674"/>
                  <a:gd name="T9" fmla="*/ 72 h 398"/>
                  <a:gd name="T10" fmla="*/ 532 w 674"/>
                  <a:gd name="T11" fmla="*/ 101 h 398"/>
                  <a:gd name="T12" fmla="*/ 538 w 674"/>
                  <a:gd name="T13" fmla="*/ 104 h 398"/>
                  <a:gd name="T14" fmla="*/ 599 w 674"/>
                  <a:gd name="T15" fmla="*/ 121 h 398"/>
                  <a:gd name="T16" fmla="*/ 646 w 674"/>
                  <a:gd name="T17" fmla="*/ 161 h 398"/>
                  <a:gd name="T18" fmla="*/ 671 w 674"/>
                  <a:gd name="T19" fmla="*/ 217 h 398"/>
                  <a:gd name="T20" fmla="*/ 671 w 674"/>
                  <a:gd name="T21" fmla="*/ 283 h 398"/>
                  <a:gd name="T22" fmla="*/ 646 w 674"/>
                  <a:gd name="T23" fmla="*/ 339 h 398"/>
                  <a:gd name="T24" fmla="*/ 600 w 674"/>
                  <a:gd name="T25" fmla="*/ 379 h 398"/>
                  <a:gd name="T26" fmla="*/ 540 w 674"/>
                  <a:gd name="T27" fmla="*/ 398 h 398"/>
                  <a:gd name="T28" fmla="*/ 564 w 674"/>
                  <a:gd name="T29" fmla="*/ 332 h 398"/>
                  <a:gd name="T30" fmla="*/ 602 w 674"/>
                  <a:gd name="T31" fmla="*/ 299 h 398"/>
                  <a:gd name="T32" fmla="*/ 617 w 674"/>
                  <a:gd name="T33" fmla="*/ 251 h 398"/>
                  <a:gd name="T34" fmla="*/ 600 w 674"/>
                  <a:gd name="T35" fmla="*/ 198 h 398"/>
                  <a:gd name="T36" fmla="*/ 556 w 674"/>
                  <a:gd name="T37" fmla="*/ 166 h 398"/>
                  <a:gd name="T38" fmla="*/ 519 w 674"/>
                  <a:gd name="T39" fmla="*/ 161 h 398"/>
                  <a:gd name="T40" fmla="*/ 497 w 674"/>
                  <a:gd name="T41" fmla="*/ 155 h 398"/>
                  <a:gd name="T42" fmla="*/ 476 w 674"/>
                  <a:gd name="T43" fmla="*/ 124 h 398"/>
                  <a:gd name="T44" fmla="*/ 434 w 674"/>
                  <a:gd name="T45" fmla="*/ 98 h 398"/>
                  <a:gd name="T46" fmla="*/ 401 w 674"/>
                  <a:gd name="T47" fmla="*/ 95 h 398"/>
                  <a:gd name="T48" fmla="*/ 376 w 674"/>
                  <a:gd name="T49" fmla="*/ 96 h 398"/>
                  <a:gd name="T50" fmla="*/ 343 w 674"/>
                  <a:gd name="T51" fmla="*/ 72 h 398"/>
                  <a:gd name="T52" fmla="*/ 290 w 674"/>
                  <a:gd name="T53" fmla="*/ 59 h 398"/>
                  <a:gd name="T54" fmla="*/ 236 w 674"/>
                  <a:gd name="T55" fmla="*/ 74 h 398"/>
                  <a:gd name="T56" fmla="*/ 196 w 674"/>
                  <a:gd name="T57" fmla="*/ 113 h 398"/>
                  <a:gd name="T58" fmla="*/ 180 w 674"/>
                  <a:gd name="T59" fmla="*/ 152 h 398"/>
                  <a:gd name="T60" fmla="*/ 155 w 674"/>
                  <a:gd name="T61" fmla="*/ 161 h 398"/>
                  <a:gd name="T62" fmla="*/ 119 w 674"/>
                  <a:gd name="T63" fmla="*/ 166 h 398"/>
                  <a:gd name="T64" fmla="*/ 75 w 674"/>
                  <a:gd name="T65" fmla="*/ 198 h 398"/>
                  <a:gd name="T66" fmla="*/ 59 w 674"/>
                  <a:gd name="T67" fmla="*/ 251 h 398"/>
                  <a:gd name="T68" fmla="*/ 74 w 674"/>
                  <a:gd name="T69" fmla="*/ 299 h 398"/>
                  <a:gd name="T70" fmla="*/ 112 w 674"/>
                  <a:gd name="T71" fmla="*/ 332 h 398"/>
                  <a:gd name="T72" fmla="*/ 136 w 674"/>
                  <a:gd name="T73" fmla="*/ 398 h 398"/>
                  <a:gd name="T74" fmla="*/ 75 w 674"/>
                  <a:gd name="T75" fmla="*/ 379 h 398"/>
                  <a:gd name="T76" fmla="*/ 30 w 674"/>
                  <a:gd name="T77" fmla="*/ 339 h 398"/>
                  <a:gd name="T78" fmla="*/ 4 w 674"/>
                  <a:gd name="T79" fmla="*/ 283 h 398"/>
                  <a:gd name="T80" fmla="*/ 4 w 674"/>
                  <a:gd name="T81" fmla="*/ 214 h 398"/>
                  <a:gd name="T82" fmla="*/ 37 w 674"/>
                  <a:gd name="T83" fmla="*/ 152 h 398"/>
                  <a:gd name="T84" fmla="*/ 95 w 674"/>
                  <a:gd name="T85" fmla="*/ 113 h 398"/>
                  <a:gd name="T86" fmla="*/ 133 w 674"/>
                  <a:gd name="T87" fmla="*/ 102 h 398"/>
                  <a:gd name="T88" fmla="*/ 139 w 674"/>
                  <a:gd name="T89" fmla="*/ 96 h 398"/>
                  <a:gd name="T90" fmla="*/ 175 w 674"/>
                  <a:gd name="T91" fmla="*/ 46 h 398"/>
                  <a:gd name="T92" fmla="*/ 228 w 674"/>
                  <a:gd name="T93" fmla="*/ 12 h 398"/>
                  <a:gd name="T94" fmla="*/ 290 w 674"/>
                  <a:gd name="T9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74" h="398">
                    <a:moveTo>
                      <a:pt x="290" y="0"/>
                    </a:moveTo>
                    <a:lnTo>
                      <a:pt x="326" y="4"/>
                    </a:lnTo>
                    <a:lnTo>
                      <a:pt x="360" y="16"/>
                    </a:lnTo>
                    <a:lnTo>
                      <a:pt x="390" y="34"/>
                    </a:lnTo>
                    <a:lnTo>
                      <a:pt x="394" y="36"/>
                    </a:lnTo>
                    <a:lnTo>
                      <a:pt x="399" y="37"/>
                    </a:lnTo>
                    <a:lnTo>
                      <a:pt x="410" y="36"/>
                    </a:lnTo>
                    <a:lnTo>
                      <a:pt x="444" y="40"/>
                    </a:lnTo>
                    <a:lnTo>
                      <a:pt x="476" y="53"/>
                    </a:lnTo>
                    <a:lnTo>
                      <a:pt x="505" y="72"/>
                    </a:lnTo>
                    <a:lnTo>
                      <a:pt x="529" y="98"/>
                    </a:lnTo>
                    <a:lnTo>
                      <a:pt x="532" y="101"/>
                    </a:lnTo>
                    <a:lnTo>
                      <a:pt x="535" y="102"/>
                    </a:lnTo>
                    <a:lnTo>
                      <a:pt x="538" y="104"/>
                    </a:lnTo>
                    <a:lnTo>
                      <a:pt x="570" y="109"/>
                    </a:lnTo>
                    <a:lnTo>
                      <a:pt x="599" y="121"/>
                    </a:lnTo>
                    <a:lnTo>
                      <a:pt x="624" y="139"/>
                    </a:lnTo>
                    <a:lnTo>
                      <a:pt x="646" y="161"/>
                    </a:lnTo>
                    <a:lnTo>
                      <a:pt x="661" y="189"/>
                    </a:lnTo>
                    <a:lnTo>
                      <a:pt x="671" y="217"/>
                    </a:lnTo>
                    <a:lnTo>
                      <a:pt x="674" y="251"/>
                    </a:lnTo>
                    <a:lnTo>
                      <a:pt x="671" y="283"/>
                    </a:lnTo>
                    <a:lnTo>
                      <a:pt x="661" y="313"/>
                    </a:lnTo>
                    <a:lnTo>
                      <a:pt x="646" y="339"/>
                    </a:lnTo>
                    <a:lnTo>
                      <a:pt x="624" y="361"/>
                    </a:lnTo>
                    <a:lnTo>
                      <a:pt x="600" y="379"/>
                    </a:lnTo>
                    <a:lnTo>
                      <a:pt x="571" y="391"/>
                    </a:lnTo>
                    <a:lnTo>
                      <a:pt x="540" y="398"/>
                    </a:lnTo>
                    <a:lnTo>
                      <a:pt x="540" y="339"/>
                    </a:lnTo>
                    <a:lnTo>
                      <a:pt x="564" y="332"/>
                    </a:lnTo>
                    <a:lnTo>
                      <a:pt x="585" y="319"/>
                    </a:lnTo>
                    <a:lnTo>
                      <a:pt x="602" y="299"/>
                    </a:lnTo>
                    <a:lnTo>
                      <a:pt x="614" y="276"/>
                    </a:lnTo>
                    <a:lnTo>
                      <a:pt x="617" y="251"/>
                    </a:lnTo>
                    <a:lnTo>
                      <a:pt x="612" y="222"/>
                    </a:lnTo>
                    <a:lnTo>
                      <a:pt x="600" y="198"/>
                    </a:lnTo>
                    <a:lnTo>
                      <a:pt x="581" y="178"/>
                    </a:lnTo>
                    <a:lnTo>
                      <a:pt x="556" y="166"/>
                    </a:lnTo>
                    <a:lnTo>
                      <a:pt x="528" y="161"/>
                    </a:lnTo>
                    <a:lnTo>
                      <a:pt x="519" y="161"/>
                    </a:lnTo>
                    <a:lnTo>
                      <a:pt x="506" y="160"/>
                    </a:lnTo>
                    <a:lnTo>
                      <a:pt x="497" y="155"/>
                    </a:lnTo>
                    <a:lnTo>
                      <a:pt x="490" y="145"/>
                    </a:lnTo>
                    <a:lnTo>
                      <a:pt x="476" y="124"/>
                    </a:lnTo>
                    <a:lnTo>
                      <a:pt x="457" y="109"/>
                    </a:lnTo>
                    <a:lnTo>
                      <a:pt x="434" y="98"/>
                    </a:lnTo>
                    <a:lnTo>
                      <a:pt x="410" y="95"/>
                    </a:lnTo>
                    <a:lnTo>
                      <a:pt x="401" y="95"/>
                    </a:lnTo>
                    <a:lnTo>
                      <a:pt x="391" y="96"/>
                    </a:lnTo>
                    <a:lnTo>
                      <a:pt x="376" y="96"/>
                    </a:lnTo>
                    <a:lnTo>
                      <a:pt x="364" y="89"/>
                    </a:lnTo>
                    <a:lnTo>
                      <a:pt x="343" y="72"/>
                    </a:lnTo>
                    <a:lnTo>
                      <a:pt x="317" y="62"/>
                    </a:lnTo>
                    <a:lnTo>
                      <a:pt x="290" y="59"/>
                    </a:lnTo>
                    <a:lnTo>
                      <a:pt x="261" y="62"/>
                    </a:lnTo>
                    <a:lnTo>
                      <a:pt x="236" y="74"/>
                    </a:lnTo>
                    <a:lnTo>
                      <a:pt x="213" y="90"/>
                    </a:lnTo>
                    <a:lnTo>
                      <a:pt x="196" y="113"/>
                    </a:lnTo>
                    <a:lnTo>
                      <a:pt x="186" y="140"/>
                    </a:lnTo>
                    <a:lnTo>
                      <a:pt x="180" y="152"/>
                    </a:lnTo>
                    <a:lnTo>
                      <a:pt x="169" y="160"/>
                    </a:lnTo>
                    <a:lnTo>
                      <a:pt x="155" y="161"/>
                    </a:lnTo>
                    <a:lnTo>
                      <a:pt x="148" y="161"/>
                    </a:lnTo>
                    <a:lnTo>
                      <a:pt x="119" y="166"/>
                    </a:lnTo>
                    <a:lnTo>
                      <a:pt x="95" y="178"/>
                    </a:lnTo>
                    <a:lnTo>
                      <a:pt x="75" y="198"/>
                    </a:lnTo>
                    <a:lnTo>
                      <a:pt x="63" y="222"/>
                    </a:lnTo>
                    <a:lnTo>
                      <a:pt x="59" y="251"/>
                    </a:lnTo>
                    <a:lnTo>
                      <a:pt x="62" y="276"/>
                    </a:lnTo>
                    <a:lnTo>
                      <a:pt x="74" y="299"/>
                    </a:lnTo>
                    <a:lnTo>
                      <a:pt x="89" y="319"/>
                    </a:lnTo>
                    <a:lnTo>
                      <a:pt x="112" y="332"/>
                    </a:lnTo>
                    <a:lnTo>
                      <a:pt x="136" y="339"/>
                    </a:lnTo>
                    <a:lnTo>
                      <a:pt x="136" y="398"/>
                    </a:lnTo>
                    <a:lnTo>
                      <a:pt x="104" y="391"/>
                    </a:lnTo>
                    <a:lnTo>
                      <a:pt x="75" y="379"/>
                    </a:lnTo>
                    <a:lnTo>
                      <a:pt x="51" y="361"/>
                    </a:lnTo>
                    <a:lnTo>
                      <a:pt x="30" y="339"/>
                    </a:lnTo>
                    <a:lnTo>
                      <a:pt x="13" y="313"/>
                    </a:lnTo>
                    <a:lnTo>
                      <a:pt x="4" y="283"/>
                    </a:lnTo>
                    <a:lnTo>
                      <a:pt x="0" y="251"/>
                    </a:lnTo>
                    <a:lnTo>
                      <a:pt x="4" y="214"/>
                    </a:lnTo>
                    <a:lnTo>
                      <a:pt x="18" y="181"/>
                    </a:lnTo>
                    <a:lnTo>
                      <a:pt x="37" y="152"/>
                    </a:lnTo>
                    <a:lnTo>
                      <a:pt x="63" y="130"/>
                    </a:lnTo>
                    <a:lnTo>
                      <a:pt x="95" y="113"/>
                    </a:lnTo>
                    <a:lnTo>
                      <a:pt x="130" y="104"/>
                    </a:lnTo>
                    <a:lnTo>
                      <a:pt x="133" y="102"/>
                    </a:lnTo>
                    <a:lnTo>
                      <a:pt x="137" y="101"/>
                    </a:lnTo>
                    <a:lnTo>
                      <a:pt x="139" y="96"/>
                    </a:lnTo>
                    <a:lnTo>
                      <a:pt x="155" y="69"/>
                    </a:lnTo>
                    <a:lnTo>
                      <a:pt x="175" y="46"/>
                    </a:lnTo>
                    <a:lnTo>
                      <a:pt x="199" y="27"/>
                    </a:lnTo>
                    <a:lnTo>
                      <a:pt x="228" y="12"/>
                    </a:lnTo>
                    <a:lnTo>
                      <a:pt x="258" y="3"/>
                    </a:lnTo>
                    <a:lnTo>
                      <a:pt x="29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471887" y="2709905"/>
              <a:ext cx="306054" cy="326014"/>
              <a:chOff x="2354263" y="1584325"/>
              <a:chExt cx="803275" cy="855663"/>
            </a:xfrm>
            <a:solidFill>
              <a:schemeClr val="accent1"/>
            </a:solidFill>
          </p:grpSpPr>
          <p:sp>
            <p:nvSpPr>
              <p:cNvPr id="37" name="Freeform 20"/>
              <p:cNvSpPr>
                <a:spLocks noEditPoints="1"/>
              </p:cNvSpPr>
              <p:nvPr/>
            </p:nvSpPr>
            <p:spPr bwMode="auto">
              <a:xfrm>
                <a:off x="2354263" y="1584325"/>
                <a:ext cx="803275" cy="855663"/>
              </a:xfrm>
              <a:custGeom>
                <a:avLst/>
                <a:gdLst>
                  <a:gd name="T0" fmla="*/ 71 w 506"/>
                  <a:gd name="T1" fmla="*/ 71 h 539"/>
                  <a:gd name="T2" fmla="*/ 71 w 506"/>
                  <a:gd name="T3" fmla="*/ 343 h 539"/>
                  <a:gd name="T4" fmla="*/ 434 w 506"/>
                  <a:gd name="T5" fmla="*/ 343 h 539"/>
                  <a:gd name="T6" fmla="*/ 434 w 506"/>
                  <a:gd name="T7" fmla="*/ 71 h 539"/>
                  <a:gd name="T8" fmla="*/ 71 w 506"/>
                  <a:gd name="T9" fmla="*/ 71 h 539"/>
                  <a:gd name="T10" fmla="*/ 49 w 506"/>
                  <a:gd name="T11" fmla="*/ 0 h 539"/>
                  <a:gd name="T12" fmla="*/ 459 w 506"/>
                  <a:gd name="T13" fmla="*/ 0 h 539"/>
                  <a:gd name="T14" fmla="*/ 477 w 506"/>
                  <a:gd name="T15" fmla="*/ 3 h 539"/>
                  <a:gd name="T16" fmla="*/ 492 w 506"/>
                  <a:gd name="T17" fmla="*/ 13 h 539"/>
                  <a:gd name="T18" fmla="*/ 503 w 506"/>
                  <a:gd name="T19" fmla="*/ 29 h 539"/>
                  <a:gd name="T20" fmla="*/ 506 w 506"/>
                  <a:gd name="T21" fmla="*/ 47 h 539"/>
                  <a:gd name="T22" fmla="*/ 506 w 506"/>
                  <a:gd name="T23" fmla="*/ 366 h 539"/>
                  <a:gd name="T24" fmla="*/ 503 w 506"/>
                  <a:gd name="T25" fmla="*/ 384 h 539"/>
                  <a:gd name="T26" fmla="*/ 492 w 506"/>
                  <a:gd name="T27" fmla="*/ 401 h 539"/>
                  <a:gd name="T28" fmla="*/ 477 w 506"/>
                  <a:gd name="T29" fmla="*/ 411 h 539"/>
                  <a:gd name="T30" fmla="*/ 459 w 506"/>
                  <a:gd name="T31" fmla="*/ 414 h 539"/>
                  <a:gd name="T32" fmla="*/ 289 w 506"/>
                  <a:gd name="T33" fmla="*/ 414 h 539"/>
                  <a:gd name="T34" fmla="*/ 289 w 506"/>
                  <a:gd name="T35" fmla="*/ 467 h 539"/>
                  <a:gd name="T36" fmla="*/ 354 w 506"/>
                  <a:gd name="T37" fmla="*/ 467 h 539"/>
                  <a:gd name="T38" fmla="*/ 371 w 506"/>
                  <a:gd name="T39" fmla="*/ 470 h 539"/>
                  <a:gd name="T40" fmla="*/ 385 w 506"/>
                  <a:gd name="T41" fmla="*/ 481 h 539"/>
                  <a:gd name="T42" fmla="*/ 394 w 506"/>
                  <a:gd name="T43" fmla="*/ 495 h 539"/>
                  <a:gd name="T44" fmla="*/ 397 w 506"/>
                  <a:gd name="T45" fmla="*/ 511 h 539"/>
                  <a:gd name="T46" fmla="*/ 397 w 506"/>
                  <a:gd name="T47" fmla="*/ 539 h 539"/>
                  <a:gd name="T48" fmla="*/ 111 w 506"/>
                  <a:gd name="T49" fmla="*/ 539 h 539"/>
                  <a:gd name="T50" fmla="*/ 111 w 506"/>
                  <a:gd name="T51" fmla="*/ 511 h 539"/>
                  <a:gd name="T52" fmla="*/ 114 w 506"/>
                  <a:gd name="T53" fmla="*/ 495 h 539"/>
                  <a:gd name="T54" fmla="*/ 124 w 506"/>
                  <a:gd name="T55" fmla="*/ 481 h 539"/>
                  <a:gd name="T56" fmla="*/ 138 w 506"/>
                  <a:gd name="T57" fmla="*/ 470 h 539"/>
                  <a:gd name="T58" fmla="*/ 155 w 506"/>
                  <a:gd name="T59" fmla="*/ 467 h 539"/>
                  <a:gd name="T60" fmla="*/ 218 w 506"/>
                  <a:gd name="T61" fmla="*/ 467 h 539"/>
                  <a:gd name="T62" fmla="*/ 218 w 506"/>
                  <a:gd name="T63" fmla="*/ 414 h 539"/>
                  <a:gd name="T64" fmla="*/ 49 w 506"/>
                  <a:gd name="T65" fmla="*/ 414 h 539"/>
                  <a:gd name="T66" fmla="*/ 31 w 506"/>
                  <a:gd name="T67" fmla="*/ 411 h 539"/>
                  <a:gd name="T68" fmla="*/ 15 w 506"/>
                  <a:gd name="T69" fmla="*/ 401 h 539"/>
                  <a:gd name="T70" fmla="*/ 5 w 506"/>
                  <a:gd name="T71" fmla="*/ 384 h 539"/>
                  <a:gd name="T72" fmla="*/ 0 w 506"/>
                  <a:gd name="T73" fmla="*/ 366 h 539"/>
                  <a:gd name="T74" fmla="*/ 0 w 506"/>
                  <a:gd name="T75" fmla="*/ 47 h 539"/>
                  <a:gd name="T76" fmla="*/ 5 w 506"/>
                  <a:gd name="T77" fmla="*/ 29 h 539"/>
                  <a:gd name="T78" fmla="*/ 15 w 506"/>
                  <a:gd name="T79" fmla="*/ 13 h 539"/>
                  <a:gd name="T80" fmla="*/ 31 w 506"/>
                  <a:gd name="T81" fmla="*/ 3 h 539"/>
                  <a:gd name="T82" fmla="*/ 49 w 506"/>
                  <a:gd name="T83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6" h="539">
                    <a:moveTo>
                      <a:pt x="71" y="71"/>
                    </a:moveTo>
                    <a:lnTo>
                      <a:pt x="71" y="343"/>
                    </a:lnTo>
                    <a:lnTo>
                      <a:pt x="434" y="343"/>
                    </a:lnTo>
                    <a:lnTo>
                      <a:pt x="434" y="71"/>
                    </a:lnTo>
                    <a:lnTo>
                      <a:pt x="71" y="71"/>
                    </a:lnTo>
                    <a:close/>
                    <a:moveTo>
                      <a:pt x="49" y="0"/>
                    </a:moveTo>
                    <a:lnTo>
                      <a:pt x="459" y="0"/>
                    </a:lnTo>
                    <a:lnTo>
                      <a:pt x="477" y="3"/>
                    </a:lnTo>
                    <a:lnTo>
                      <a:pt x="492" y="13"/>
                    </a:lnTo>
                    <a:lnTo>
                      <a:pt x="503" y="29"/>
                    </a:lnTo>
                    <a:lnTo>
                      <a:pt x="506" y="47"/>
                    </a:lnTo>
                    <a:lnTo>
                      <a:pt x="506" y="366"/>
                    </a:lnTo>
                    <a:lnTo>
                      <a:pt x="503" y="384"/>
                    </a:lnTo>
                    <a:lnTo>
                      <a:pt x="492" y="401"/>
                    </a:lnTo>
                    <a:lnTo>
                      <a:pt x="477" y="411"/>
                    </a:lnTo>
                    <a:lnTo>
                      <a:pt x="459" y="414"/>
                    </a:lnTo>
                    <a:lnTo>
                      <a:pt x="289" y="414"/>
                    </a:lnTo>
                    <a:lnTo>
                      <a:pt x="289" y="467"/>
                    </a:lnTo>
                    <a:lnTo>
                      <a:pt x="354" y="467"/>
                    </a:lnTo>
                    <a:lnTo>
                      <a:pt x="371" y="470"/>
                    </a:lnTo>
                    <a:lnTo>
                      <a:pt x="385" y="481"/>
                    </a:lnTo>
                    <a:lnTo>
                      <a:pt x="394" y="495"/>
                    </a:lnTo>
                    <a:lnTo>
                      <a:pt x="397" y="511"/>
                    </a:lnTo>
                    <a:lnTo>
                      <a:pt x="397" y="539"/>
                    </a:lnTo>
                    <a:lnTo>
                      <a:pt x="111" y="539"/>
                    </a:lnTo>
                    <a:lnTo>
                      <a:pt x="111" y="511"/>
                    </a:lnTo>
                    <a:lnTo>
                      <a:pt x="114" y="495"/>
                    </a:lnTo>
                    <a:lnTo>
                      <a:pt x="124" y="481"/>
                    </a:lnTo>
                    <a:lnTo>
                      <a:pt x="138" y="470"/>
                    </a:lnTo>
                    <a:lnTo>
                      <a:pt x="155" y="467"/>
                    </a:lnTo>
                    <a:lnTo>
                      <a:pt x="218" y="467"/>
                    </a:lnTo>
                    <a:lnTo>
                      <a:pt x="218" y="414"/>
                    </a:lnTo>
                    <a:lnTo>
                      <a:pt x="49" y="414"/>
                    </a:lnTo>
                    <a:lnTo>
                      <a:pt x="31" y="411"/>
                    </a:lnTo>
                    <a:lnTo>
                      <a:pt x="15" y="401"/>
                    </a:lnTo>
                    <a:lnTo>
                      <a:pt x="5" y="384"/>
                    </a:lnTo>
                    <a:lnTo>
                      <a:pt x="0" y="366"/>
                    </a:lnTo>
                    <a:lnTo>
                      <a:pt x="0" y="47"/>
                    </a:lnTo>
                    <a:lnTo>
                      <a:pt x="5" y="29"/>
                    </a:lnTo>
                    <a:lnTo>
                      <a:pt x="15" y="13"/>
                    </a:lnTo>
                    <a:lnTo>
                      <a:pt x="31" y="3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38" name="Freeform 21"/>
              <p:cNvSpPr>
                <a:spLocks/>
              </p:cNvSpPr>
              <p:nvPr/>
            </p:nvSpPr>
            <p:spPr bwMode="auto">
              <a:xfrm>
                <a:off x="2573338" y="1804988"/>
                <a:ext cx="366713" cy="215900"/>
              </a:xfrm>
              <a:custGeom>
                <a:avLst/>
                <a:gdLst>
                  <a:gd name="T0" fmla="*/ 100 w 231"/>
                  <a:gd name="T1" fmla="*/ 0 h 136"/>
                  <a:gd name="T2" fmla="*/ 116 w 231"/>
                  <a:gd name="T3" fmla="*/ 3 h 136"/>
                  <a:gd name="T4" fmla="*/ 132 w 231"/>
                  <a:gd name="T5" fmla="*/ 11 h 136"/>
                  <a:gd name="T6" fmla="*/ 135 w 231"/>
                  <a:gd name="T7" fmla="*/ 12 h 136"/>
                  <a:gd name="T8" fmla="*/ 139 w 231"/>
                  <a:gd name="T9" fmla="*/ 12 h 136"/>
                  <a:gd name="T10" fmla="*/ 141 w 231"/>
                  <a:gd name="T11" fmla="*/ 12 h 136"/>
                  <a:gd name="T12" fmla="*/ 154 w 231"/>
                  <a:gd name="T13" fmla="*/ 15 h 136"/>
                  <a:gd name="T14" fmla="*/ 168 w 231"/>
                  <a:gd name="T15" fmla="*/ 21 h 136"/>
                  <a:gd name="T16" fmla="*/ 180 w 231"/>
                  <a:gd name="T17" fmla="*/ 30 h 136"/>
                  <a:gd name="T18" fmla="*/ 183 w 231"/>
                  <a:gd name="T19" fmla="*/ 33 h 136"/>
                  <a:gd name="T20" fmla="*/ 188 w 231"/>
                  <a:gd name="T21" fmla="*/ 36 h 136"/>
                  <a:gd name="T22" fmla="*/ 206 w 231"/>
                  <a:gd name="T23" fmla="*/ 41 h 136"/>
                  <a:gd name="T24" fmla="*/ 219 w 231"/>
                  <a:gd name="T25" fmla="*/ 53 h 136"/>
                  <a:gd name="T26" fmla="*/ 228 w 231"/>
                  <a:gd name="T27" fmla="*/ 68 h 136"/>
                  <a:gd name="T28" fmla="*/ 231 w 231"/>
                  <a:gd name="T29" fmla="*/ 86 h 136"/>
                  <a:gd name="T30" fmla="*/ 228 w 231"/>
                  <a:gd name="T31" fmla="*/ 106 h 136"/>
                  <a:gd name="T32" fmla="*/ 216 w 231"/>
                  <a:gd name="T33" fmla="*/ 121 h 136"/>
                  <a:gd name="T34" fmla="*/ 201 w 231"/>
                  <a:gd name="T35" fmla="*/ 133 h 136"/>
                  <a:gd name="T36" fmla="*/ 181 w 231"/>
                  <a:gd name="T37" fmla="*/ 136 h 136"/>
                  <a:gd name="T38" fmla="*/ 50 w 231"/>
                  <a:gd name="T39" fmla="*/ 136 h 136"/>
                  <a:gd name="T40" fmla="*/ 30 w 231"/>
                  <a:gd name="T41" fmla="*/ 133 h 136"/>
                  <a:gd name="T42" fmla="*/ 15 w 231"/>
                  <a:gd name="T43" fmla="*/ 121 h 136"/>
                  <a:gd name="T44" fmla="*/ 3 w 231"/>
                  <a:gd name="T45" fmla="*/ 106 h 136"/>
                  <a:gd name="T46" fmla="*/ 0 w 231"/>
                  <a:gd name="T47" fmla="*/ 86 h 136"/>
                  <a:gd name="T48" fmla="*/ 3 w 231"/>
                  <a:gd name="T49" fmla="*/ 68 h 136"/>
                  <a:gd name="T50" fmla="*/ 11 w 231"/>
                  <a:gd name="T51" fmla="*/ 53 h 136"/>
                  <a:gd name="T52" fmla="*/ 24 w 231"/>
                  <a:gd name="T53" fmla="*/ 42 h 136"/>
                  <a:gd name="T54" fmla="*/ 39 w 231"/>
                  <a:gd name="T55" fmla="*/ 36 h 136"/>
                  <a:gd name="T56" fmla="*/ 44 w 231"/>
                  <a:gd name="T57" fmla="*/ 35 h 136"/>
                  <a:gd name="T58" fmla="*/ 47 w 231"/>
                  <a:gd name="T59" fmla="*/ 33 h 136"/>
                  <a:gd name="T60" fmla="*/ 48 w 231"/>
                  <a:gd name="T61" fmla="*/ 29 h 136"/>
                  <a:gd name="T62" fmla="*/ 62 w 231"/>
                  <a:gd name="T63" fmla="*/ 14 h 136"/>
                  <a:gd name="T64" fmla="*/ 79 w 231"/>
                  <a:gd name="T65" fmla="*/ 3 h 136"/>
                  <a:gd name="T66" fmla="*/ 100 w 231"/>
                  <a:gd name="T6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" h="136">
                    <a:moveTo>
                      <a:pt x="100" y="0"/>
                    </a:moveTo>
                    <a:lnTo>
                      <a:pt x="116" y="3"/>
                    </a:lnTo>
                    <a:lnTo>
                      <a:pt x="132" y="11"/>
                    </a:lnTo>
                    <a:lnTo>
                      <a:pt x="135" y="12"/>
                    </a:lnTo>
                    <a:lnTo>
                      <a:pt x="139" y="12"/>
                    </a:lnTo>
                    <a:lnTo>
                      <a:pt x="141" y="12"/>
                    </a:lnTo>
                    <a:lnTo>
                      <a:pt x="154" y="15"/>
                    </a:lnTo>
                    <a:lnTo>
                      <a:pt x="168" y="21"/>
                    </a:lnTo>
                    <a:lnTo>
                      <a:pt x="180" y="30"/>
                    </a:lnTo>
                    <a:lnTo>
                      <a:pt x="183" y="33"/>
                    </a:lnTo>
                    <a:lnTo>
                      <a:pt x="188" y="36"/>
                    </a:lnTo>
                    <a:lnTo>
                      <a:pt x="206" y="41"/>
                    </a:lnTo>
                    <a:lnTo>
                      <a:pt x="219" y="53"/>
                    </a:lnTo>
                    <a:lnTo>
                      <a:pt x="228" y="68"/>
                    </a:lnTo>
                    <a:lnTo>
                      <a:pt x="231" y="86"/>
                    </a:lnTo>
                    <a:lnTo>
                      <a:pt x="228" y="106"/>
                    </a:lnTo>
                    <a:lnTo>
                      <a:pt x="216" y="121"/>
                    </a:lnTo>
                    <a:lnTo>
                      <a:pt x="201" y="133"/>
                    </a:lnTo>
                    <a:lnTo>
                      <a:pt x="181" y="136"/>
                    </a:lnTo>
                    <a:lnTo>
                      <a:pt x="50" y="136"/>
                    </a:lnTo>
                    <a:lnTo>
                      <a:pt x="30" y="133"/>
                    </a:lnTo>
                    <a:lnTo>
                      <a:pt x="15" y="121"/>
                    </a:lnTo>
                    <a:lnTo>
                      <a:pt x="3" y="106"/>
                    </a:lnTo>
                    <a:lnTo>
                      <a:pt x="0" y="86"/>
                    </a:lnTo>
                    <a:lnTo>
                      <a:pt x="3" y="68"/>
                    </a:lnTo>
                    <a:lnTo>
                      <a:pt x="11" y="53"/>
                    </a:lnTo>
                    <a:lnTo>
                      <a:pt x="24" y="42"/>
                    </a:lnTo>
                    <a:lnTo>
                      <a:pt x="39" y="36"/>
                    </a:lnTo>
                    <a:lnTo>
                      <a:pt x="44" y="35"/>
                    </a:lnTo>
                    <a:lnTo>
                      <a:pt x="47" y="33"/>
                    </a:lnTo>
                    <a:lnTo>
                      <a:pt x="48" y="29"/>
                    </a:lnTo>
                    <a:lnTo>
                      <a:pt x="62" y="14"/>
                    </a:lnTo>
                    <a:lnTo>
                      <a:pt x="79" y="3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2362519" y="1359401"/>
              <a:ext cx="361700" cy="302425"/>
              <a:chOff x="3970338" y="1616075"/>
              <a:chExt cx="949326" cy="793751"/>
            </a:xfrm>
            <a:solidFill>
              <a:schemeClr val="accent1"/>
            </a:solidFill>
          </p:grpSpPr>
          <p:sp>
            <p:nvSpPr>
              <p:cNvPr id="40" name="Freeform 22"/>
              <p:cNvSpPr>
                <a:spLocks noEditPoints="1"/>
              </p:cNvSpPr>
              <p:nvPr/>
            </p:nvSpPr>
            <p:spPr bwMode="auto">
              <a:xfrm>
                <a:off x="4194176" y="1982788"/>
                <a:ext cx="725488" cy="427038"/>
              </a:xfrm>
              <a:custGeom>
                <a:avLst/>
                <a:gdLst>
                  <a:gd name="T0" fmla="*/ 171 w 457"/>
                  <a:gd name="T1" fmla="*/ 42 h 269"/>
                  <a:gd name="T2" fmla="*/ 135 w 457"/>
                  <a:gd name="T3" fmla="*/ 71 h 269"/>
                  <a:gd name="T4" fmla="*/ 123 w 457"/>
                  <a:gd name="T5" fmla="*/ 98 h 269"/>
                  <a:gd name="T6" fmla="*/ 115 w 457"/>
                  <a:gd name="T7" fmla="*/ 106 h 269"/>
                  <a:gd name="T8" fmla="*/ 104 w 457"/>
                  <a:gd name="T9" fmla="*/ 109 h 269"/>
                  <a:gd name="T10" fmla="*/ 80 w 457"/>
                  <a:gd name="T11" fmla="*/ 112 h 269"/>
                  <a:gd name="T12" fmla="*/ 50 w 457"/>
                  <a:gd name="T13" fmla="*/ 133 h 269"/>
                  <a:gd name="T14" fmla="*/ 39 w 457"/>
                  <a:gd name="T15" fmla="*/ 170 h 269"/>
                  <a:gd name="T16" fmla="*/ 50 w 457"/>
                  <a:gd name="T17" fmla="*/ 204 h 269"/>
                  <a:gd name="T18" fmla="*/ 80 w 457"/>
                  <a:gd name="T19" fmla="*/ 227 h 269"/>
                  <a:gd name="T20" fmla="*/ 357 w 457"/>
                  <a:gd name="T21" fmla="*/ 230 h 269"/>
                  <a:gd name="T22" fmla="*/ 392 w 457"/>
                  <a:gd name="T23" fmla="*/ 218 h 269"/>
                  <a:gd name="T24" fmla="*/ 415 w 457"/>
                  <a:gd name="T25" fmla="*/ 188 h 269"/>
                  <a:gd name="T26" fmla="*/ 415 w 457"/>
                  <a:gd name="T27" fmla="*/ 150 h 269"/>
                  <a:gd name="T28" fmla="*/ 392 w 457"/>
                  <a:gd name="T29" fmla="*/ 120 h 269"/>
                  <a:gd name="T30" fmla="*/ 357 w 457"/>
                  <a:gd name="T31" fmla="*/ 109 h 269"/>
                  <a:gd name="T32" fmla="*/ 345 w 457"/>
                  <a:gd name="T33" fmla="*/ 109 h 269"/>
                  <a:gd name="T34" fmla="*/ 334 w 457"/>
                  <a:gd name="T35" fmla="*/ 103 h 269"/>
                  <a:gd name="T36" fmla="*/ 321 w 457"/>
                  <a:gd name="T37" fmla="*/ 83 h 269"/>
                  <a:gd name="T38" fmla="*/ 293 w 457"/>
                  <a:gd name="T39" fmla="*/ 65 h 269"/>
                  <a:gd name="T40" fmla="*/ 271 w 457"/>
                  <a:gd name="T41" fmla="*/ 64 h 269"/>
                  <a:gd name="T42" fmla="*/ 259 w 457"/>
                  <a:gd name="T43" fmla="*/ 65 h 269"/>
                  <a:gd name="T44" fmla="*/ 250 w 457"/>
                  <a:gd name="T45" fmla="*/ 62 h 269"/>
                  <a:gd name="T46" fmla="*/ 231 w 457"/>
                  <a:gd name="T47" fmla="*/ 48 h 269"/>
                  <a:gd name="T48" fmla="*/ 195 w 457"/>
                  <a:gd name="T49" fmla="*/ 39 h 269"/>
                  <a:gd name="T50" fmla="*/ 219 w 457"/>
                  <a:gd name="T51" fmla="*/ 2 h 269"/>
                  <a:gd name="T52" fmla="*/ 262 w 457"/>
                  <a:gd name="T53" fmla="*/ 21 h 269"/>
                  <a:gd name="T54" fmla="*/ 272 w 457"/>
                  <a:gd name="T55" fmla="*/ 24 h 269"/>
                  <a:gd name="T56" fmla="*/ 301 w 457"/>
                  <a:gd name="T57" fmla="*/ 27 h 269"/>
                  <a:gd name="T58" fmla="*/ 343 w 457"/>
                  <a:gd name="T59" fmla="*/ 50 h 269"/>
                  <a:gd name="T60" fmla="*/ 386 w 457"/>
                  <a:gd name="T61" fmla="*/ 73 h 269"/>
                  <a:gd name="T62" fmla="*/ 428 w 457"/>
                  <a:gd name="T63" fmla="*/ 100 h 269"/>
                  <a:gd name="T64" fmla="*/ 454 w 457"/>
                  <a:gd name="T65" fmla="*/ 142 h 269"/>
                  <a:gd name="T66" fmla="*/ 452 w 457"/>
                  <a:gd name="T67" fmla="*/ 195 h 269"/>
                  <a:gd name="T68" fmla="*/ 427 w 457"/>
                  <a:gd name="T69" fmla="*/ 239 h 269"/>
                  <a:gd name="T70" fmla="*/ 383 w 457"/>
                  <a:gd name="T71" fmla="*/ 265 h 269"/>
                  <a:gd name="T72" fmla="*/ 100 w 457"/>
                  <a:gd name="T73" fmla="*/ 269 h 269"/>
                  <a:gd name="T74" fmla="*/ 48 w 457"/>
                  <a:gd name="T75" fmla="*/ 256 h 269"/>
                  <a:gd name="T76" fmla="*/ 14 w 457"/>
                  <a:gd name="T77" fmla="*/ 219 h 269"/>
                  <a:gd name="T78" fmla="*/ 0 w 457"/>
                  <a:gd name="T79" fmla="*/ 170 h 269"/>
                  <a:gd name="T80" fmla="*/ 15 w 457"/>
                  <a:gd name="T81" fmla="*/ 115 h 269"/>
                  <a:gd name="T82" fmla="*/ 58 w 457"/>
                  <a:gd name="T83" fmla="*/ 79 h 269"/>
                  <a:gd name="T84" fmla="*/ 88 w 457"/>
                  <a:gd name="T85" fmla="*/ 68 h 269"/>
                  <a:gd name="T86" fmla="*/ 95 w 457"/>
                  <a:gd name="T87" fmla="*/ 62 h 269"/>
                  <a:gd name="T88" fmla="*/ 126 w 457"/>
                  <a:gd name="T89" fmla="*/ 24 h 269"/>
                  <a:gd name="T90" fmla="*/ 169 w 457"/>
                  <a:gd name="T91" fmla="*/ 2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7" h="269">
                    <a:moveTo>
                      <a:pt x="195" y="39"/>
                    </a:moveTo>
                    <a:lnTo>
                      <a:pt x="171" y="42"/>
                    </a:lnTo>
                    <a:lnTo>
                      <a:pt x="151" y="55"/>
                    </a:lnTo>
                    <a:lnTo>
                      <a:pt x="135" y="71"/>
                    </a:lnTo>
                    <a:lnTo>
                      <a:pt x="126" y="94"/>
                    </a:lnTo>
                    <a:lnTo>
                      <a:pt x="123" y="98"/>
                    </a:lnTo>
                    <a:lnTo>
                      <a:pt x="120" y="103"/>
                    </a:lnTo>
                    <a:lnTo>
                      <a:pt x="115" y="106"/>
                    </a:lnTo>
                    <a:lnTo>
                      <a:pt x="110" y="109"/>
                    </a:lnTo>
                    <a:lnTo>
                      <a:pt x="104" y="109"/>
                    </a:lnTo>
                    <a:lnTo>
                      <a:pt x="100" y="109"/>
                    </a:lnTo>
                    <a:lnTo>
                      <a:pt x="80" y="112"/>
                    </a:lnTo>
                    <a:lnTo>
                      <a:pt x="64" y="120"/>
                    </a:lnTo>
                    <a:lnTo>
                      <a:pt x="50" y="133"/>
                    </a:lnTo>
                    <a:lnTo>
                      <a:pt x="42" y="150"/>
                    </a:lnTo>
                    <a:lnTo>
                      <a:pt x="39" y="170"/>
                    </a:lnTo>
                    <a:lnTo>
                      <a:pt x="42" y="188"/>
                    </a:lnTo>
                    <a:lnTo>
                      <a:pt x="50" y="204"/>
                    </a:lnTo>
                    <a:lnTo>
                      <a:pt x="64" y="218"/>
                    </a:lnTo>
                    <a:lnTo>
                      <a:pt x="80" y="227"/>
                    </a:lnTo>
                    <a:lnTo>
                      <a:pt x="100" y="230"/>
                    </a:lnTo>
                    <a:lnTo>
                      <a:pt x="357" y="230"/>
                    </a:lnTo>
                    <a:lnTo>
                      <a:pt x="375" y="227"/>
                    </a:lnTo>
                    <a:lnTo>
                      <a:pt x="392" y="218"/>
                    </a:lnTo>
                    <a:lnTo>
                      <a:pt x="405" y="204"/>
                    </a:lnTo>
                    <a:lnTo>
                      <a:pt x="415" y="188"/>
                    </a:lnTo>
                    <a:lnTo>
                      <a:pt x="418" y="170"/>
                    </a:lnTo>
                    <a:lnTo>
                      <a:pt x="415" y="150"/>
                    </a:lnTo>
                    <a:lnTo>
                      <a:pt x="405" y="133"/>
                    </a:lnTo>
                    <a:lnTo>
                      <a:pt x="392" y="120"/>
                    </a:lnTo>
                    <a:lnTo>
                      <a:pt x="375" y="112"/>
                    </a:lnTo>
                    <a:lnTo>
                      <a:pt x="357" y="109"/>
                    </a:lnTo>
                    <a:lnTo>
                      <a:pt x="351" y="109"/>
                    </a:lnTo>
                    <a:lnTo>
                      <a:pt x="345" y="109"/>
                    </a:lnTo>
                    <a:lnTo>
                      <a:pt x="339" y="106"/>
                    </a:lnTo>
                    <a:lnTo>
                      <a:pt x="334" y="103"/>
                    </a:lnTo>
                    <a:lnTo>
                      <a:pt x="331" y="98"/>
                    </a:lnTo>
                    <a:lnTo>
                      <a:pt x="321" y="83"/>
                    </a:lnTo>
                    <a:lnTo>
                      <a:pt x="309" y="73"/>
                    </a:lnTo>
                    <a:lnTo>
                      <a:pt x="293" y="65"/>
                    </a:lnTo>
                    <a:lnTo>
                      <a:pt x="277" y="64"/>
                    </a:lnTo>
                    <a:lnTo>
                      <a:pt x="271" y="64"/>
                    </a:lnTo>
                    <a:lnTo>
                      <a:pt x="265" y="65"/>
                    </a:lnTo>
                    <a:lnTo>
                      <a:pt x="259" y="65"/>
                    </a:lnTo>
                    <a:lnTo>
                      <a:pt x="254" y="64"/>
                    </a:lnTo>
                    <a:lnTo>
                      <a:pt x="250" y="62"/>
                    </a:lnTo>
                    <a:lnTo>
                      <a:pt x="247" y="59"/>
                    </a:lnTo>
                    <a:lnTo>
                      <a:pt x="231" y="48"/>
                    </a:lnTo>
                    <a:lnTo>
                      <a:pt x="215" y="41"/>
                    </a:lnTo>
                    <a:lnTo>
                      <a:pt x="195" y="39"/>
                    </a:lnTo>
                    <a:close/>
                    <a:moveTo>
                      <a:pt x="195" y="0"/>
                    </a:moveTo>
                    <a:lnTo>
                      <a:pt x="219" y="2"/>
                    </a:lnTo>
                    <a:lnTo>
                      <a:pt x="242" y="9"/>
                    </a:lnTo>
                    <a:lnTo>
                      <a:pt x="262" y="21"/>
                    </a:lnTo>
                    <a:lnTo>
                      <a:pt x="266" y="24"/>
                    </a:lnTo>
                    <a:lnTo>
                      <a:pt x="272" y="24"/>
                    </a:lnTo>
                    <a:lnTo>
                      <a:pt x="277" y="24"/>
                    </a:lnTo>
                    <a:lnTo>
                      <a:pt x="301" y="27"/>
                    </a:lnTo>
                    <a:lnTo>
                      <a:pt x="324" y="36"/>
                    </a:lnTo>
                    <a:lnTo>
                      <a:pt x="343" y="50"/>
                    </a:lnTo>
                    <a:lnTo>
                      <a:pt x="360" y="70"/>
                    </a:lnTo>
                    <a:lnTo>
                      <a:pt x="386" y="73"/>
                    </a:lnTo>
                    <a:lnTo>
                      <a:pt x="408" y="83"/>
                    </a:lnTo>
                    <a:lnTo>
                      <a:pt x="428" y="100"/>
                    </a:lnTo>
                    <a:lnTo>
                      <a:pt x="443" y="120"/>
                    </a:lnTo>
                    <a:lnTo>
                      <a:pt x="454" y="142"/>
                    </a:lnTo>
                    <a:lnTo>
                      <a:pt x="457" y="170"/>
                    </a:lnTo>
                    <a:lnTo>
                      <a:pt x="452" y="195"/>
                    </a:lnTo>
                    <a:lnTo>
                      <a:pt x="443" y="219"/>
                    </a:lnTo>
                    <a:lnTo>
                      <a:pt x="427" y="239"/>
                    </a:lnTo>
                    <a:lnTo>
                      <a:pt x="407" y="256"/>
                    </a:lnTo>
                    <a:lnTo>
                      <a:pt x="383" y="265"/>
                    </a:lnTo>
                    <a:lnTo>
                      <a:pt x="357" y="269"/>
                    </a:lnTo>
                    <a:lnTo>
                      <a:pt x="100" y="269"/>
                    </a:lnTo>
                    <a:lnTo>
                      <a:pt x="73" y="265"/>
                    </a:lnTo>
                    <a:lnTo>
                      <a:pt x="48" y="256"/>
                    </a:lnTo>
                    <a:lnTo>
                      <a:pt x="29" y="239"/>
                    </a:lnTo>
                    <a:lnTo>
                      <a:pt x="14" y="219"/>
                    </a:lnTo>
                    <a:lnTo>
                      <a:pt x="3" y="195"/>
                    </a:lnTo>
                    <a:lnTo>
                      <a:pt x="0" y="170"/>
                    </a:lnTo>
                    <a:lnTo>
                      <a:pt x="3" y="141"/>
                    </a:lnTo>
                    <a:lnTo>
                      <a:pt x="15" y="115"/>
                    </a:lnTo>
                    <a:lnTo>
                      <a:pt x="33" y="94"/>
                    </a:lnTo>
                    <a:lnTo>
                      <a:pt x="58" y="79"/>
                    </a:lnTo>
                    <a:lnTo>
                      <a:pt x="83" y="70"/>
                    </a:lnTo>
                    <a:lnTo>
                      <a:pt x="88" y="68"/>
                    </a:lnTo>
                    <a:lnTo>
                      <a:pt x="92" y="67"/>
                    </a:lnTo>
                    <a:lnTo>
                      <a:pt x="95" y="62"/>
                    </a:lnTo>
                    <a:lnTo>
                      <a:pt x="109" y="41"/>
                    </a:lnTo>
                    <a:lnTo>
                      <a:pt x="126" y="24"/>
                    </a:lnTo>
                    <a:lnTo>
                      <a:pt x="147" y="11"/>
                    </a:lnTo>
                    <a:lnTo>
                      <a:pt x="169" y="2"/>
                    </a:lnTo>
                    <a:lnTo>
                      <a:pt x="1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970338" y="1897063"/>
                <a:ext cx="503238" cy="427038"/>
              </a:xfrm>
              <a:custGeom>
                <a:avLst/>
                <a:gdLst>
                  <a:gd name="T0" fmla="*/ 197 w 317"/>
                  <a:gd name="T1" fmla="*/ 0 h 269"/>
                  <a:gd name="T2" fmla="*/ 220 w 317"/>
                  <a:gd name="T3" fmla="*/ 1 h 269"/>
                  <a:gd name="T4" fmla="*/ 242 w 317"/>
                  <a:gd name="T5" fmla="*/ 9 h 269"/>
                  <a:gd name="T6" fmla="*/ 262 w 317"/>
                  <a:gd name="T7" fmla="*/ 21 h 269"/>
                  <a:gd name="T8" fmla="*/ 267 w 317"/>
                  <a:gd name="T9" fmla="*/ 22 h 269"/>
                  <a:gd name="T10" fmla="*/ 273 w 317"/>
                  <a:gd name="T11" fmla="*/ 24 h 269"/>
                  <a:gd name="T12" fmla="*/ 277 w 317"/>
                  <a:gd name="T13" fmla="*/ 24 h 269"/>
                  <a:gd name="T14" fmla="*/ 297 w 317"/>
                  <a:gd name="T15" fmla="*/ 25 h 269"/>
                  <a:gd name="T16" fmla="*/ 317 w 317"/>
                  <a:gd name="T17" fmla="*/ 31 h 269"/>
                  <a:gd name="T18" fmla="*/ 288 w 317"/>
                  <a:gd name="T19" fmla="*/ 39 h 269"/>
                  <a:gd name="T20" fmla="*/ 261 w 317"/>
                  <a:gd name="T21" fmla="*/ 54 h 269"/>
                  <a:gd name="T22" fmla="*/ 238 w 317"/>
                  <a:gd name="T23" fmla="*/ 74 h 269"/>
                  <a:gd name="T24" fmla="*/ 220 w 317"/>
                  <a:gd name="T25" fmla="*/ 98 h 269"/>
                  <a:gd name="T26" fmla="*/ 217 w 317"/>
                  <a:gd name="T27" fmla="*/ 101 h 269"/>
                  <a:gd name="T28" fmla="*/ 212 w 317"/>
                  <a:gd name="T29" fmla="*/ 102 h 269"/>
                  <a:gd name="T30" fmla="*/ 186 w 317"/>
                  <a:gd name="T31" fmla="*/ 113 h 269"/>
                  <a:gd name="T32" fmla="*/ 164 w 317"/>
                  <a:gd name="T33" fmla="*/ 127 h 269"/>
                  <a:gd name="T34" fmla="*/ 144 w 317"/>
                  <a:gd name="T35" fmla="*/ 146 h 269"/>
                  <a:gd name="T36" fmla="*/ 130 w 317"/>
                  <a:gd name="T37" fmla="*/ 169 h 269"/>
                  <a:gd name="T38" fmla="*/ 121 w 317"/>
                  <a:gd name="T39" fmla="*/ 195 h 269"/>
                  <a:gd name="T40" fmla="*/ 117 w 317"/>
                  <a:gd name="T41" fmla="*/ 224 h 269"/>
                  <a:gd name="T42" fmla="*/ 120 w 317"/>
                  <a:gd name="T43" fmla="*/ 246 h 269"/>
                  <a:gd name="T44" fmla="*/ 126 w 317"/>
                  <a:gd name="T45" fmla="*/ 269 h 269"/>
                  <a:gd name="T46" fmla="*/ 100 w 317"/>
                  <a:gd name="T47" fmla="*/ 269 h 269"/>
                  <a:gd name="T48" fmla="*/ 73 w 317"/>
                  <a:gd name="T49" fmla="*/ 264 h 269"/>
                  <a:gd name="T50" fmla="*/ 50 w 317"/>
                  <a:gd name="T51" fmla="*/ 254 h 269"/>
                  <a:gd name="T52" fmla="*/ 29 w 317"/>
                  <a:gd name="T53" fmla="*/ 239 h 269"/>
                  <a:gd name="T54" fmla="*/ 14 w 317"/>
                  <a:gd name="T55" fmla="*/ 219 h 269"/>
                  <a:gd name="T56" fmla="*/ 3 w 317"/>
                  <a:gd name="T57" fmla="*/ 195 h 269"/>
                  <a:gd name="T58" fmla="*/ 0 w 317"/>
                  <a:gd name="T59" fmla="*/ 169 h 269"/>
                  <a:gd name="T60" fmla="*/ 5 w 317"/>
                  <a:gd name="T61" fmla="*/ 140 h 269"/>
                  <a:gd name="T62" fmla="*/ 17 w 317"/>
                  <a:gd name="T63" fmla="*/ 115 h 269"/>
                  <a:gd name="T64" fmla="*/ 34 w 317"/>
                  <a:gd name="T65" fmla="*/ 93 h 269"/>
                  <a:gd name="T66" fmla="*/ 58 w 317"/>
                  <a:gd name="T67" fmla="*/ 78 h 269"/>
                  <a:gd name="T68" fmla="*/ 85 w 317"/>
                  <a:gd name="T69" fmla="*/ 69 h 269"/>
                  <a:gd name="T70" fmla="*/ 90 w 317"/>
                  <a:gd name="T71" fmla="*/ 68 h 269"/>
                  <a:gd name="T72" fmla="*/ 93 w 317"/>
                  <a:gd name="T73" fmla="*/ 65 h 269"/>
                  <a:gd name="T74" fmla="*/ 96 w 317"/>
                  <a:gd name="T75" fmla="*/ 62 h 269"/>
                  <a:gd name="T76" fmla="*/ 109 w 317"/>
                  <a:gd name="T77" fmla="*/ 40 h 269"/>
                  <a:gd name="T78" fmla="*/ 126 w 317"/>
                  <a:gd name="T79" fmla="*/ 24 h 269"/>
                  <a:gd name="T80" fmla="*/ 147 w 317"/>
                  <a:gd name="T81" fmla="*/ 10 h 269"/>
                  <a:gd name="T82" fmla="*/ 171 w 317"/>
                  <a:gd name="T83" fmla="*/ 1 h 269"/>
                  <a:gd name="T84" fmla="*/ 197 w 317"/>
                  <a:gd name="T85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7" h="269">
                    <a:moveTo>
                      <a:pt x="197" y="0"/>
                    </a:moveTo>
                    <a:lnTo>
                      <a:pt x="220" y="1"/>
                    </a:lnTo>
                    <a:lnTo>
                      <a:pt x="242" y="9"/>
                    </a:lnTo>
                    <a:lnTo>
                      <a:pt x="262" y="21"/>
                    </a:lnTo>
                    <a:lnTo>
                      <a:pt x="267" y="22"/>
                    </a:lnTo>
                    <a:lnTo>
                      <a:pt x="273" y="24"/>
                    </a:lnTo>
                    <a:lnTo>
                      <a:pt x="277" y="24"/>
                    </a:lnTo>
                    <a:lnTo>
                      <a:pt x="297" y="25"/>
                    </a:lnTo>
                    <a:lnTo>
                      <a:pt x="317" y="31"/>
                    </a:lnTo>
                    <a:lnTo>
                      <a:pt x="288" y="39"/>
                    </a:lnTo>
                    <a:lnTo>
                      <a:pt x="261" y="54"/>
                    </a:lnTo>
                    <a:lnTo>
                      <a:pt x="238" y="74"/>
                    </a:lnTo>
                    <a:lnTo>
                      <a:pt x="220" y="98"/>
                    </a:lnTo>
                    <a:lnTo>
                      <a:pt x="217" y="101"/>
                    </a:lnTo>
                    <a:lnTo>
                      <a:pt x="212" y="102"/>
                    </a:lnTo>
                    <a:lnTo>
                      <a:pt x="186" y="113"/>
                    </a:lnTo>
                    <a:lnTo>
                      <a:pt x="164" y="127"/>
                    </a:lnTo>
                    <a:lnTo>
                      <a:pt x="144" y="146"/>
                    </a:lnTo>
                    <a:lnTo>
                      <a:pt x="130" y="169"/>
                    </a:lnTo>
                    <a:lnTo>
                      <a:pt x="121" y="195"/>
                    </a:lnTo>
                    <a:lnTo>
                      <a:pt x="117" y="224"/>
                    </a:lnTo>
                    <a:lnTo>
                      <a:pt x="120" y="246"/>
                    </a:lnTo>
                    <a:lnTo>
                      <a:pt x="126" y="269"/>
                    </a:lnTo>
                    <a:lnTo>
                      <a:pt x="100" y="269"/>
                    </a:lnTo>
                    <a:lnTo>
                      <a:pt x="73" y="264"/>
                    </a:lnTo>
                    <a:lnTo>
                      <a:pt x="50" y="254"/>
                    </a:lnTo>
                    <a:lnTo>
                      <a:pt x="29" y="239"/>
                    </a:lnTo>
                    <a:lnTo>
                      <a:pt x="14" y="219"/>
                    </a:lnTo>
                    <a:lnTo>
                      <a:pt x="3" y="195"/>
                    </a:lnTo>
                    <a:lnTo>
                      <a:pt x="0" y="169"/>
                    </a:lnTo>
                    <a:lnTo>
                      <a:pt x="5" y="140"/>
                    </a:lnTo>
                    <a:lnTo>
                      <a:pt x="17" y="115"/>
                    </a:lnTo>
                    <a:lnTo>
                      <a:pt x="34" y="93"/>
                    </a:lnTo>
                    <a:lnTo>
                      <a:pt x="58" y="78"/>
                    </a:lnTo>
                    <a:lnTo>
                      <a:pt x="85" y="69"/>
                    </a:lnTo>
                    <a:lnTo>
                      <a:pt x="90" y="68"/>
                    </a:lnTo>
                    <a:lnTo>
                      <a:pt x="93" y="65"/>
                    </a:lnTo>
                    <a:lnTo>
                      <a:pt x="96" y="62"/>
                    </a:lnTo>
                    <a:lnTo>
                      <a:pt x="109" y="40"/>
                    </a:lnTo>
                    <a:lnTo>
                      <a:pt x="126" y="24"/>
                    </a:lnTo>
                    <a:lnTo>
                      <a:pt x="147" y="10"/>
                    </a:lnTo>
                    <a:lnTo>
                      <a:pt x="171" y="1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2" name="Rectangle 24"/>
              <p:cNvSpPr>
                <a:spLocks noChangeArrowheads="1"/>
              </p:cNvSpPr>
              <p:nvPr/>
            </p:nvSpPr>
            <p:spPr bwMode="auto">
              <a:xfrm>
                <a:off x="4113213" y="1798638"/>
                <a:ext cx="57150" cy="7778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067176" y="1616075"/>
                <a:ext cx="149225" cy="146050"/>
              </a:xfrm>
              <a:custGeom>
                <a:avLst/>
                <a:gdLst>
                  <a:gd name="T0" fmla="*/ 47 w 94"/>
                  <a:gd name="T1" fmla="*/ 0 h 92"/>
                  <a:gd name="T2" fmla="*/ 65 w 94"/>
                  <a:gd name="T3" fmla="*/ 3 h 92"/>
                  <a:gd name="T4" fmla="*/ 80 w 94"/>
                  <a:gd name="T5" fmla="*/ 13 h 92"/>
                  <a:gd name="T6" fmla="*/ 89 w 94"/>
                  <a:gd name="T7" fmla="*/ 28 h 92"/>
                  <a:gd name="T8" fmla="*/ 94 w 94"/>
                  <a:gd name="T9" fmla="*/ 46 h 92"/>
                  <a:gd name="T10" fmla="*/ 89 w 94"/>
                  <a:gd name="T11" fmla="*/ 65 h 92"/>
                  <a:gd name="T12" fmla="*/ 80 w 94"/>
                  <a:gd name="T13" fmla="*/ 78 h 92"/>
                  <a:gd name="T14" fmla="*/ 65 w 94"/>
                  <a:gd name="T15" fmla="*/ 89 h 92"/>
                  <a:gd name="T16" fmla="*/ 47 w 94"/>
                  <a:gd name="T17" fmla="*/ 92 h 92"/>
                  <a:gd name="T18" fmla="*/ 29 w 94"/>
                  <a:gd name="T19" fmla="*/ 89 h 92"/>
                  <a:gd name="T20" fmla="*/ 13 w 94"/>
                  <a:gd name="T21" fmla="*/ 78 h 92"/>
                  <a:gd name="T22" fmla="*/ 4 w 94"/>
                  <a:gd name="T23" fmla="*/ 65 h 92"/>
                  <a:gd name="T24" fmla="*/ 0 w 94"/>
                  <a:gd name="T25" fmla="*/ 46 h 92"/>
                  <a:gd name="T26" fmla="*/ 4 w 94"/>
                  <a:gd name="T27" fmla="*/ 28 h 92"/>
                  <a:gd name="T28" fmla="*/ 13 w 94"/>
                  <a:gd name="T29" fmla="*/ 13 h 92"/>
                  <a:gd name="T30" fmla="*/ 29 w 94"/>
                  <a:gd name="T31" fmla="*/ 3 h 92"/>
                  <a:gd name="T32" fmla="*/ 47 w 94"/>
                  <a:gd name="T3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4" h="92">
                    <a:moveTo>
                      <a:pt x="47" y="0"/>
                    </a:moveTo>
                    <a:lnTo>
                      <a:pt x="65" y="3"/>
                    </a:lnTo>
                    <a:lnTo>
                      <a:pt x="80" y="13"/>
                    </a:lnTo>
                    <a:lnTo>
                      <a:pt x="89" y="28"/>
                    </a:lnTo>
                    <a:lnTo>
                      <a:pt x="94" y="46"/>
                    </a:lnTo>
                    <a:lnTo>
                      <a:pt x="89" y="65"/>
                    </a:lnTo>
                    <a:lnTo>
                      <a:pt x="80" y="78"/>
                    </a:lnTo>
                    <a:lnTo>
                      <a:pt x="65" y="89"/>
                    </a:lnTo>
                    <a:lnTo>
                      <a:pt x="47" y="92"/>
                    </a:lnTo>
                    <a:lnTo>
                      <a:pt x="29" y="89"/>
                    </a:lnTo>
                    <a:lnTo>
                      <a:pt x="13" y="78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9" y="3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4" name="Rectangle 26"/>
              <p:cNvSpPr>
                <a:spLocks noChangeArrowheads="1"/>
              </p:cNvSpPr>
              <p:nvPr/>
            </p:nvSpPr>
            <p:spPr bwMode="auto">
              <a:xfrm>
                <a:off x="4251326" y="1660525"/>
                <a:ext cx="77788" cy="587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5" name="Rectangle 27"/>
              <p:cNvSpPr>
                <a:spLocks noChangeArrowheads="1"/>
              </p:cNvSpPr>
              <p:nvPr/>
            </p:nvSpPr>
            <p:spPr bwMode="auto">
              <a:xfrm>
                <a:off x="4405313" y="1660525"/>
                <a:ext cx="79375" cy="587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6" name="Rectangle 28"/>
              <p:cNvSpPr>
                <a:spLocks noChangeArrowheads="1"/>
              </p:cNvSpPr>
              <p:nvPr/>
            </p:nvSpPr>
            <p:spPr bwMode="auto">
              <a:xfrm>
                <a:off x="4719638" y="1954213"/>
                <a:ext cx="58738" cy="762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7" name="Rectangle 29"/>
              <p:cNvSpPr>
                <a:spLocks noChangeArrowheads="1"/>
              </p:cNvSpPr>
              <p:nvPr/>
            </p:nvSpPr>
            <p:spPr bwMode="auto">
              <a:xfrm>
                <a:off x="4719638" y="1798638"/>
                <a:ext cx="58738" cy="7778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30"/>
              <p:cNvSpPr>
                <a:spLocks/>
              </p:cNvSpPr>
              <p:nvPr/>
            </p:nvSpPr>
            <p:spPr bwMode="auto">
              <a:xfrm>
                <a:off x="4675188" y="1616075"/>
                <a:ext cx="147638" cy="146050"/>
              </a:xfrm>
              <a:custGeom>
                <a:avLst/>
                <a:gdLst>
                  <a:gd name="T0" fmla="*/ 46 w 93"/>
                  <a:gd name="T1" fmla="*/ 0 h 92"/>
                  <a:gd name="T2" fmla="*/ 65 w 93"/>
                  <a:gd name="T3" fmla="*/ 3 h 92"/>
                  <a:gd name="T4" fmla="*/ 80 w 93"/>
                  <a:gd name="T5" fmla="*/ 13 h 92"/>
                  <a:gd name="T6" fmla="*/ 89 w 93"/>
                  <a:gd name="T7" fmla="*/ 28 h 92"/>
                  <a:gd name="T8" fmla="*/ 93 w 93"/>
                  <a:gd name="T9" fmla="*/ 46 h 92"/>
                  <a:gd name="T10" fmla="*/ 89 w 93"/>
                  <a:gd name="T11" fmla="*/ 65 h 92"/>
                  <a:gd name="T12" fmla="*/ 80 w 93"/>
                  <a:gd name="T13" fmla="*/ 78 h 92"/>
                  <a:gd name="T14" fmla="*/ 65 w 93"/>
                  <a:gd name="T15" fmla="*/ 89 h 92"/>
                  <a:gd name="T16" fmla="*/ 46 w 93"/>
                  <a:gd name="T17" fmla="*/ 92 h 92"/>
                  <a:gd name="T18" fmla="*/ 28 w 93"/>
                  <a:gd name="T19" fmla="*/ 89 h 92"/>
                  <a:gd name="T20" fmla="*/ 13 w 93"/>
                  <a:gd name="T21" fmla="*/ 78 h 92"/>
                  <a:gd name="T22" fmla="*/ 4 w 93"/>
                  <a:gd name="T23" fmla="*/ 65 h 92"/>
                  <a:gd name="T24" fmla="*/ 0 w 93"/>
                  <a:gd name="T25" fmla="*/ 46 h 92"/>
                  <a:gd name="T26" fmla="*/ 4 w 93"/>
                  <a:gd name="T27" fmla="*/ 28 h 92"/>
                  <a:gd name="T28" fmla="*/ 13 w 93"/>
                  <a:gd name="T29" fmla="*/ 13 h 92"/>
                  <a:gd name="T30" fmla="*/ 28 w 93"/>
                  <a:gd name="T31" fmla="*/ 3 h 92"/>
                  <a:gd name="T32" fmla="*/ 46 w 93"/>
                  <a:gd name="T3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2">
                    <a:moveTo>
                      <a:pt x="46" y="0"/>
                    </a:moveTo>
                    <a:lnTo>
                      <a:pt x="65" y="3"/>
                    </a:lnTo>
                    <a:lnTo>
                      <a:pt x="80" y="13"/>
                    </a:lnTo>
                    <a:lnTo>
                      <a:pt x="89" y="28"/>
                    </a:lnTo>
                    <a:lnTo>
                      <a:pt x="93" y="46"/>
                    </a:lnTo>
                    <a:lnTo>
                      <a:pt x="89" y="65"/>
                    </a:lnTo>
                    <a:lnTo>
                      <a:pt x="80" y="78"/>
                    </a:lnTo>
                    <a:lnTo>
                      <a:pt x="65" y="89"/>
                    </a:lnTo>
                    <a:lnTo>
                      <a:pt x="46" y="92"/>
                    </a:lnTo>
                    <a:lnTo>
                      <a:pt x="28" y="89"/>
                    </a:lnTo>
                    <a:lnTo>
                      <a:pt x="13" y="78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8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Rectangle 31"/>
              <p:cNvSpPr>
                <a:spLocks noChangeArrowheads="1"/>
              </p:cNvSpPr>
              <p:nvPr/>
            </p:nvSpPr>
            <p:spPr bwMode="auto">
              <a:xfrm>
                <a:off x="4559301" y="1660525"/>
                <a:ext cx="79375" cy="587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235391" y="1865414"/>
              <a:ext cx="389523" cy="325409"/>
              <a:chOff x="5659438" y="1585913"/>
              <a:chExt cx="1022350" cy="854075"/>
            </a:xfrm>
            <a:solidFill>
              <a:schemeClr val="accent1"/>
            </a:solidFill>
          </p:grpSpPr>
          <p:sp>
            <p:nvSpPr>
              <p:cNvPr id="51" name="Freeform 32"/>
              <p:cNvSpPr>
                <a:spLocks/>
              </p:cNvSpPr>
              <p:nvPr/>
            </p:nvSpPr>
            <p:spPr bwMode="auto">
              <a:xfrm>
                <a:off x="6019801" y="1939925"/>
                <a:ext cx="304800" cy="500063"/>
              </a:xfrm>
              <a:custGeom>
                <a:avLst/>
                <a:gdLst>
                  <a:gd name="T0" fmla="*/ 63 w 192"/>
                  <a:gd name="T1" fmla="*/ 0 h 315"/>
                  <a:gd name="T2" fmla="*/ 128 w 192"/>
                  <a:gd name="T3" fmla="*/ 0 h 315"/>
                  <a:gd name="T4" fmla="*/ 134 w 192"/>
                  <a:gd name="T5" fmla="*/ 1 h 315"/>
                  <a:gd name="T6" fmla="*/ 139 w 192"/>
                  <a:gd name="T7" fmla="*/ 4 h 315"/>
                  <a:gd name="T8" fmla="*/ 145 w 192"/>
                  <a:gd name="T9" fmla="*/ 7 h 315"/>
                  <a:gd name="T10" fmla="*/ 148 w 192"/>
                  <a:gd name="T11" fmla="*/ 12 h 315"/>
                  <a:gd name="T12" fmla="*/ 151 w 192"/>
                  <a:gd name="T13" fmla="*/ 18 h 315"/>
                  <a:gd name="T14" fmla="*/ 151 w 192"/>
                  <a:gd name="T15" fmla="*/ 24 h 315"/>
                  <a:gd name="T16" fmla="*/ 151 w 192"/>
                  <a:gd name="T17" fmla="*/ 197 h 315"/>
                  <a:gd name="T18" fmla="*/ 177 w 192"/>
                  <a:gd name="T19" fmla="*/ 197 h 315"/>
                  <a:gd name="T20" fmla="*/ 181 w 192"/>
                  <a:gd name="T21" fmla="*/ 197 h 315"/>
                  <a:gd name="T22" fmla="*/ 186 w 192"/>
                  <a:gd name="T23" fmla="*/ 198 h 315"/>
                  <a:gd name="T24" fmla="*/ 189 w 192"/>
                  <a:gd name="T25" fmla="*/ 201 h 315"/>
                  <a:gd name="T26" fmla="*/ 190 w 192"/>
                  <a:gd name="T27" fmla="*/ 206 h 315"/>
                  <a:gd name="T28" fmla="*/ 192 w 192"/>
                  <a:gd name="T29" fmla="*/ 209 h 315"/>
                  <a:gd name="T30" fmla="*/ 192 w 192"/>
                  <a:gd name="T31" fmla="*/ 213 h 315"/>
                  <a:gd name="T32" fmla="*/ 190 w 192"/>
                  <a:gd name="T33" fmla="*/ 218 h 315"/>
                  <a:gd name="T34" fmla="*/ 189 w 192"/>
                  <a:gd name="T35" fmla="*/ 221 h 315"/>
                  <a:gd name="T36" fmla="*/ 119 w 192"/>
                  <a:gd name="T37" fmla="*/ 302 h 315"/>
                  <a:gd name="T38" fmla="*/ 115 w 192"/>
                  <a:gd name="T39" fmla="*/ 307 h 315"/>
                  <a:gd name="T40" fmla="*/ 109 w 192"/>
                  <a:gd name="T41" fmla="*/ 312 h 315"/>
                  <a:gd name="T42" fmla="*/ 103 w 192"/>
                  <a:gd name="T43" fmla="*/ 313 h 315"/>
                  <a:gd name="T44" fmla="*/ 95 w 192"/>
                  <a:gd name="T45" fmla="*/ 315 h 315"/>
                  <a:gd name="T46" fmla="*/ 89 w 192"/>
                  <a:gd name="T47" fmla="*/ 313 h 315"/>
                  <a:gd name="T48" fmla="*/ 83 w 192"/>
                  <a:gd name="T49" fmla="*/ 312 h 315"/>
                  <a:gd name="T50" fmla="*/ 77 w 192"/>
                  <a:gd name="T51" fmla="*/ 307 h 315"/>
                  <a:gd name="T52" fmla="*/ 72 w 192"/>
                  <a:gd name="T53" fmla="*/ 302 h 315"/>
                  <a:gd name="T54" fmla="*/ 3 w 192"/>
                  <a:gd name="T55" fmla="*/ 221 h 315"/>
                  <a:gd name="T56" fmla="*/ 0 w 192"/>
                  <a:gd name="T57" fmla="*/ 218 h 315"/>
                  <a:gd name="T58" fmla="*/ 0 w 192"/>
                  <a:gd name="T59" fmla="*/ 213 h 315"/>
                  <a:gd name="T60" fmla="*/ 0 w 192"/>
                  <a:gd name="T61" fmla="*/ 209 h 315"/>
                  <a:gd name="T62" fmla="*/ 1 w 192"/>
                  <a:gd name="T63" fmla="*/ 206 h 315"/>
                  <a:gd name="T64" fmla="*/ 3 w 192"/>
                  <a:gd name="T65" fmla="*/ 201 h 315"/>
                  <a:gd name="T66" fmla="*/ 6 w 192"/>
                  <a:gd name="T67" fmla="*/ 198 h 315"/>
                  <a:gd name="T68" fmla="*/ 10 w 192"/>
                  <a:gd name="T69" fmla="*/ 197 h 315"/>
                  <a:gd name="T70" fmla="*/ 15 w 192"/>
                  <a:gd name="T71" fmla="*/ 197 h 315"/>
                  <a:gd name="T72" fmla="*/ 41 w 192"/>
                  <a:gd name="T73" fmla="*/ 197 h 315"/>
                  <a:gd name="T74" fmla="*/ 41 w 192"/>
                  <a:gd name="T75" fmla="*/ 24 h 315"/>
                  <a:gd name="T76" fmla="*/ 41 w 192"/>
                  <a:gd name="T77" fmla="*/ 18 h 315"/>
                  <a:gd name="T78" fmla="*/ 44 w 192"/>
                  <a:gd name="T79" fmla="*/ 12 h 315"/>
                  <a:gd name="T80" fmla="*/ 47 w 192"/>
                  <a:gd name="T81" fmla="*/ 7 h 315"/>
                  <a:gd name="T82" fmla="*/ 51 w 192"/>
                  <a:gd name="T83" fmla="*/ 4 h 315"/>
                  <a:gd name="T84" fmla="*/ 57 w 192"/>
                  <a:gd name="T85" fmla="*/ 1 h 315"/>
                  <a:gd name="T86" fmla="*/ 63 w 192"/>
                  <a:gd name="T8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2" h="315">
                    <a:moveTo>
                      <a:pt x="63" y="0"/>
                    </a:moveTo>
                    <a:lnTo>
                      <a:pt x="128" y="0"/>
                    </a:lnTo>
                    <a:lnTo>
                      <a:pt x="134" y="1"/>
                    </a:lnTo>
                    <a:lnTo>
                      <a:pt x="139" y="4"/>
                    </a:lnTo>
                    <a:lnTo>
                      <a:pt x="145" y="7"/>
                    </a:lnTo>
                    <a:lnTo>
                      <a:pt x="148" y="12"/>
                    </a:lnTo>
                    <a:lnTo>
                      <a:pt x="151" y="18"/>
                    </a:lnTo>
                    <a:lnTo>
                      <a:pt x="151" y="24"/>
                    </a:lnTo>
                    <a:lnTo>
                      <a:pt x="151" y="197"/>
                    </a:lnTo>
                    <a:lnTo>
                      <a:pt x="177" y="197"/>
                    </a:lnTo>
                    <a:lnTo>
                      <a:pt x="181" y="197"/>
                    </a:lnTo>
                    <a:lnTo>
                      <a:pt x="186" y="198"/>
                    </a:lnTo>
                    <a:lnTo>
                      <a:pt x="189" y="201"/>
                    </a:lnTo>
                    <a:lnTo>
                      <a:pt x="190" y="206"/>
                    </a:lnTo>
                    <a:lnTo>
                      <a:pt x="192" y="209"/>
                    </a:lnTo>
                    <a:lnTo>
                      <a:pt x="192" y="213"/>
                    </a:lnTo>
                    <a:lnTo>
                      <a:pt x="190" y="218"/>
                    </a:lnTo>
                    <a:lnTo>
                      <a:pt x="189" y="221"/>
                    </a:lnTo>
                    <a:lnTo>
                      <a:pt x="119" y="302"/>
                    </a:lnTo>
                    <a:lnTo>
                      <a:pt x="115" y="307"/>
                    </a:lnTo>
                    <a:lnTo>
                      <a:pt x="109" y="312"/>
                    </a:lnTo>
                    <a:lnTo>
                      <a:pt x="103" y="313"/>
                    </a:lnTo>
                    <a:lnTo>
                      <a:pt x="95" y="315"/>
                    </a:lnTo>
                    <a:lnTo>
                      <a:pt x="89" y="313"/>
                    </a:lnTo>
                    <a:lnTo>
                      <a:pt x="83" y="312"/>
                    </a:lnTo>
                    <a:lnTo>
                      <a:pt x="77" y="307"/>
                    </a:lnTo>
                    <a:lnTo>
                      <a:pt x="72" y="302"/>
                    </a:lnTo>
                    <a:lnTo>
                      <a:pt x="3" y="221"/>
                    </a:lnTo>
                    <a:lnTo>
                      <a:pt x="0" y="218"/>
                    </a:lnTo>
                    <a:lnTo>
                      <a:pt x="0" y="213"/>
                    </a:lnTo>
                    <a:lnTo>
                      <a:pt x="0" y="209"/>
                    </a:lnTo>
                    <a:lnTo>
                      <a:pt x="1" y="206"/>
                    </a:lnTo>
                    <a:lnTo>
                      <a:pt x="3" y="201"/>
                    </a:lnTo>
                    <a:lnTo>
                      <a:pt x="6" y="198"/>
                    </a:lnTo>
                    <a:lnTo>
                      <a:pt x="10" y="197"/>
                    </a:lnTo>
                    <a:lnTo>
                      <a:pt x="15" y="197"/>
                    </a:lnTo>
                    <a:lnTo>
                      <a:pt x="41" y="197"/>
                    </a:lnTo>
                    <a:lnTo>
                      <a:pt x="41" y="24"/>
                    </a:lnTo>
                    <a:lnTo>
                      <a:pt x="41" y="18"/>
                    </a:lnTo>
                    <a:lnTo>
                      <a:pt x="44" y="12"/>
                    </a:lnTo>
                    <a:lnTo>
                      <a:pt x="47" y="7"/>
                    </a:lnTo>
                    <a:lnTo>
                      <a:pt x="51" y="4"/>
                    </a:lnTo>
                    <a:lnTo>
                      <a:pt x="57" y="1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2" name="Freeform 33"/>
              <p:cNvSpPr>
                <a:spLocks/>
              </p:cNvSpPr>
              <p:nvPr/>
            </p:nvSpPr>
            <p:spPr bwMode="auto">
              <a:xfrm>
                <a:off x="5659438" y="1585913"/>
                <a:ext cx="1022350" cy="603250"/>
              </a:xfrm>
              <a:custGeom>
                <a:avLst/>
                <a:gdLst>
                  <a:gd name="T0" fmla="*/ 311 w 644"/>
                  <a:gd name="T1" fmla="*/ 3 h 380"/>
                  <a:gd name="T2" fmla="*/ 372 w 644"/>
                  <a:gd name="T3" fmla="*/ 32 h 380"/>
                  <a:gd name="T4" fmla="*/ 383 w 644"/>
                  <a:gd name="T5" fmla="*/ 35 h 380"/>
                  <a:gd name="T6" fmla="*/ 423 w 644"/>
                  <a:gd name="T7" fmla="*/ 40 h 380"/>
                  <a:gd name="T8" fmla="*/ 482 w 644"/>
                  <a:gd name="T9" fmla="*/ 68 h 380"/>
                  <a:gd name="T10" fmla="*/ 508 w 644"/>
                  <a:gd name="T11" fmla="*/ 96 h 380"/>
                  <a:gd name="T12" fmla="*/ 516 w 644"/>
                  <a:gd name="T13" fmla="*/ 99 h 380"/>
                  <a:gd name="T14" fmla="*/ 581 w 644"/>
                  <a:gd name="T15" fmla="*/ 121 h 380"/>
                  <a:gd name="T16" fmla="*/ 628 w 644"/>
                  <a:gd name="T17" fmla="*/ 171 h 380"/>
                  <a:gd name="T18" fmla="*/ 644 w 644"/>
                  <a:gd name="T19" fmla="*/ 239 h 380"/>
                  <a:gd name="T20" fmla="*/ 631 w 644"/>
                  <a:gd name="T21" fmla="*/ 301 h 380"/>
                  <a:gd name="T22" fmla="*/ 593 w 644"/>
                  <a:gd name="T23" fmla="*/ 350 h 380"/>
                  <a:gd name="T24" fmla="*/ 537 w 644"/>
                  <a:gd name="T25" fmla="*/ 377 h 380"/>
                  <a:gd name="T26" fmla="*/ 404 w 644"/>
                  <a:gd name="T27" fmla="*/ 380 h 380"/>
                  <a:gd name="T28" fmla="*/ 504 w 644"/>
                  <a:gd name="T29" fmla="*/ 324 h 380"/>
                  <a:gd name="T30" fmla="*/ 555 w 644"/>
                  <a:gd name="T31" fmla="*/ 308 h 380"/>
                  <a:gd name="T32" fmla="*/ 585 w 644"/>
                  <a:gd name="T33" fmla="*/ 267 h 380"/>
                  <a:gd name="T34" fmla="*/ 585 w 644"/>
                  <a:gd name="T35" fmla="*/ 212 h 380"/>
                  <a:gd name="T36" fmla="*/ 555 w 644"/>
                  <a:gd name="T37" fmla="*/ 170 h 380"/>
                  <a:gd name="T38" fmla="*/ 504 w 644"/>
                  <a:gd name="T39" fmla="*/ 155 h 380"/>
                  <a:gd name="T40" fmla="*/ 484 w 644"/>
                  <a:gd name="T41" fmla="*/ 153 h 380"/>
                  <a:gd name="T42" fmla="*/ 467 w 644"/>
                  <a:gd name="T43" fmla="*/ 140 h 380"/>
                  <a:gd name="T44" fmla="*/ 437 w 644"/>
                  <a:gd name="T45" fmla="*/ 103 h 380"/>
                  <a:gd name="T46" fmla="*/ 392 w 644"/>
                  <a:gd name="T47" fmla="*/ 91 h 380"/>
                  <a:gd name="T48" fmla="*/ 373 w 644"/>
                  <a:gd name="T49" fmla="*/ 93 h 380"/>
                  <a:gd name="T50" fmla="*/ 349 w 644"/>
                  <a:gd name="T51" fmla="*/ 85 h 380"/>
                  <a:gd name="T52" fmla="*/ 304 w 644"/>
                  <a:gd name="T53" fmla="*/ 59 h 380"/>
                  <a:gd name="T54" fmla="*/ 249 w 644"/>
                  <a:gd name="T55" fmla="*/ 59 h 380"/>
                  <a:gd name="T56" fmla="*/ 204 w 644"/>
                  <a:gd name="T57" fmla="*/ 87 h 380"/>
                  <a:gd name="T58" fmla="*/ 177 w 644"/>
                  <a:gd name="T59" fmla="*/ 134 h 380"/>
                  <a:gd name="T60" fmla="*/ 162 w 644"/>
                  <a:gd name="T61" fmla="*/ 152 h 380"/>
                  <a:gd name="T62" fmla="*/ 142 w 644"/>
                  <a:gd name="T63" fmla="*/ 155 h 380"/>
                  <a:gd name="T64" fmla="*/ 91 w 644"/>
                  <a:gd name="T65" fmla="*/ 170 h 380"/>
                  <a:gd name="T66" fmla="*/ 60 w 644"/>
                  <a:gd name="T67" fmla="*/ 212 h 380"/>
                  <a:gd name="T68" fmla="*/ 60 w 644"/>
                  <a:gd name="T69" fmla="*/ 267 h 380"/>
                  <a:gd name="T70" fmla="*/ 91 w 644"/>
                  <a:gd name="T71" fmla="*/ 308 h 380"/>
                  <a:gd name="T72" fmla="*/ 142 w 644"/>
                  <a:gd name="T73" fmla="*/ 324 h 380"/>
                  <a:gd name="T74" fmla="*/ 242 w 644"/>
                  <a:gd name="T75" fmla="*/ 380 h 380"/>
                  <a:gd name="T76" fmla="*/ 109 w 644"/>
                  <a:gd name="T77" fmla="*/ 377 h 380"/>
                  <a:gd name="T78" fmla="*/ 53 w 644"/>
                  <a:gd name="T79" fmla="*/ 350 h 380"/>
                  <a:gd name="T80" fmla="*/ 15 w 644"/>
                  <a:gd name="T81" fmla="*/ 301 h 380"/>
                  <a:gd name="T82" fmla="*/ 0 w 644"/>
                  <a:gd name="T83" fmla="*/ 239 h 380"/>
                  <a:gd name="T84" fmla="*/ 16 w 644"/>
                  <a:gd name="T85" fmla="*/ 174 h 380"/>
                  <a:gd name="T86" fmla="*/ 60 w 644"/>
                  <a:gd name="T87" fmla="*/ 124 h 380"/>
                  <a:gd name="T88" fmla="*/ 122 w 644"/>
                  <a:gd name="T89" fmla="*/ 100 h 380"/>
                  <a:gd name="T90" fmla="*/ 131 w 644"/>
                  <a:gd name="T91" fmla="*/ 96 h 380"/>
                  <a:gd name="T92" fmla="*/ 153 w 644"/>
                  <a:gd name="T93" fmla="*/ 61 h 380"/>
                  <a:gd name="T94" fmla="*/ 207 w 644"/>
                  <a:gd name="T95" fmla="*/ 17 h 380"/>
                  <a:gd name="T96" fmla="*/ 277 w 644"/>
                  <a:gd name="T97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4" h="380">
                    <a:moveTo>
                      <a:pt x="277" y="0"/>
                    </a:moveTo>
                    <a:lnTo>
                      <a:pt x="311" y="3"/>
                    </a:lnTo>
                    <a:lnTo>
                      <a:pt x="343" y="15"/>
                    </a:lnTo>
                    <a:lnTo>
                      <a:pt x="372" y="32"/>
                    </a:lnTo>
                    <a:lnTo>
                      <a:pt x="376" y="35"/>
                    </a:lnTo>
                    <a:lnTo>
                      <a:pt x="383" y="35"/>
                    </a:lnTo>
                    <a:lnTo>
                      <a:pt x="392" y="35"/>
                    </a:lnTo>
                    <a:lnTo>
                      <a:pt x="423" y="40"/>
                    </a:lnTo>
                    <a:lnTo>
                      <a:pt x="455" y="50"/>
                    </a:lnTo>
                    <a:lnTo>
                      <a:pt x="482" y="68"/>
                    </a:lnTo>
                    <a:lnTo>
                      <a:pt x="505" y="93"/>
                    </a:lnTo>
                    <a:lnTo>
                      <a:pt x="508" y="96"/>
                    </a:lnTo>
                    <a:lnTo>
                      <a:pt x="511" y="99"/>
                    </a:lnTo>
                    <a:lnTo>
                      <a:pt x="516" y="99"/>
                    </a:lnTo>
                    <a:lnTo>
                      <a:pt x="550" y="106"/>
                    </a:lnTo>
                    <a:lnTo>
                      <a:pt x="581" y="121"/>
                    </a:lnTo>
                    <a:lnTo>
                      <a:pt x="608" y="144"/>
                    </a:lnTo>
                    <a:lnTo>
                      <a:pt x="628" y="171"/>
                    </a:lnTo>
                    <a:lnTo>
                      <a:pt x="640" y="203"/>
                    </a:lnTo>
                    <a:lnTo>
                      <a:pt x="644" y="239"/>
                    </a:lnTo>
                    <a:lnTo>
                      <a:pt x="641" y="271"/>
                    </a:lnTo>
                    <a:lnTo>
                      <a:pt x="631" y="301"/>
                    </a:lnTo>
                    <a:lnTo>
                      <a:pt x="614" y="327"/>
                    </a:lnTo>
                    <a:lnTo>
                      <a:pt x="593" y="350"/>
                    </a:lnTo>
                    <a:lnTo>
                      <a:pt x="566" y="367"/>
                    </a:lnTo>
                    <a:lnTo>
                      <a:pt x="537" y="377"/>
                    </a:lnTo>
                    <a:lnTo>
                      <a:pt x="504" y="380"/>
                    </a:lnTo>
                    <a:lnTo>
                      <a:pt x="404" y="380"/>
                    </a:lnTo>
                    <a:lnTo>
                      <a:pt x="404" y="324"/>
                    </a:lnTo>
                    <a:lnTo>
                      <a:pt x="504" y="324"/>
                    </a:lnTo>
                    <a:lnTo>
                      <a:pt x="531" y="320"/>
                    </a:lnTo>
                    <a:lnTo>
                      <a:pt x="555" y="308"/>
                    </a:lnTo>
                    <a:lnTo>
                      <a:pt x="573" y="289"/>
                    </a:lnTo>
                    <a:lnTo>
                      <a:pt x="585" y="267"/>
                    </a:lnTo>
                    <a:lnTo>
                      <a:pt x="590" y="239"/>
                    </a:lnTo>
                    <a:lnTo>
                      <a:pt x="585" y="212"/>
                    </a:lnTo>
                    <a:lnTo>
                      <a:pt x="573" y="190"/>
                    </a:lnTo>
                    <a:lnTo>
                      <a:pt x="555" y="170"/>
                    </a:lnTo>
                    <a:lnTo>
                      <a:pt x="531" y="158"/>
                    </a:lnTo>
                    <a:lnTo>
                      <a:pt x="504" y="155"/>
                    </a:lnTo>
                    <a:lnTo>
                      <a:pt x="496" y="155"/>
                    </a:lnTo>
                    <a:lnTo>
                      <a:pt x="484" y="153"/>
                    </a:lnTo>
                    <a:lnTo>
                      <a:pt x="475" y="147"/>
                    </a:lnTo>
                    <a:lnTo>
                      <a:pt x="467" y="140"/>
                    </a:lnTo>
                    <a:lnTo>
                      <a:pt x="455" y="118"/>
                    </a:lnTo>
                    <a:lnTo>
                      <a:pt x="437" y="103"/>
                    </a:lnTo>
                    <a:lnTo>
                      <a:pt x="414" y="94"/>
                    </a:lnTo>
                    <a:lnTo>
                      <a:pt x="392" y="91"/>
                    </a:lnTo>
                    <a:lnTo>
                      <a:pt x="383" y="91"/>
                    </a:lnTo>
                    <a:lnTo>
                      <a:pt x="373" y="93"/>
                    </a:lnTo>
                    <a:lnTo>
                      <a:pt x="360" y="91"/>
                    </a:lnTo>
                    <a:lnTo>
                      <a:pt x="349" y="85"/>
                    </a:lnTo>
                    <a:lnTo>
                      <a:pt x="328" y="68"/>
                    </a:lnTo>
                    <a:lnTo>
                      <a:pt x="304" y="59"/>
                    </a:lnTo>
                    <a:lnTo>
                      <a:pt x="277" y="56"/>
                    </a:lnTo>
                    <a:lnTo>
                      <a:pt x="249" y="59"/>
                    </a:lnTo>
                    <a:lnTo>
                      <a:pt x="225" y="70"/>
                    </a:lnTo>
                    <a:lnTo>
                      <a:pt x="204" y="87"/>
                    </a:lnTo>
                    <a:lnTo>
                      <a:pt x="187" y="108"/>
                    </a:lnTo>
                    <a:lnTo>
                      <a:pt x="177" y="134"/>
                    </a:lnTo>
                    <a:lnTo>
                      <a:pt x="171" y="146"/>
                    </a:lnTo>
                    <a:lnTo>
                      <a:pt x="162" y="152"/>
                    </a:lnTo>
                    <a:lnTo>
                      <a:pt x="148" y="155"/>
                    </a:lnTo>
                    <a:lnTo>
                      <a:pt x="142" y="155"/>
                    </a:lnTo>
                    <a:lnTo>
                      <a:pt x="115" y="158"/>
                    </a:lnTo>
                    <a:lnTo>
                      <a:pt x="91" y="170"/>
                    </a:lnTo>
                    <a:lnTo>
                      <a:pt x="72" y="190"/>
                    </a:lnTo>
                    <a:lnTo>
                      <a:pt x="60" y="212"/>
                    </a:lnTo>
                    <a:lnTo>
                      <a:pt x="56" y="239"/>
                    </a:lnTo>
                    <a:lnTo>
                      <a:pt x="60" y="267"/>
                    </a:lnTo>
                    <a:lnTo>
                      <a:pt x="72" y="289"/>
                    </a:lnTo>
                    <a:lnTo>
                      <a:pt x="91" y="308"/>
                    </a:lnTo>
                    <a:lnTo>
                      <a:pt x="115" y="320"/>
                    </a:lnTo>
                    <a:lnTo>
                      <a:pt x="142" y="324"/>
                    </a:lnTo>
                    <a:lnTo>
                      <a:pt x="242" y="324"/>
                    </a:lnTo>
                    <a:lnTo>
                      <a:pt x="242" y="380"/>
                    </a:lnTo>
                    <a:lnTo>
                      <a:pt x="142" y="380"/>
                    </a:lnTo>
                    <a:lnTo>
                      <a:pt x="109" y="377"/>
                    </a:lnTo>
                    <a:lnTo>
                      <a:pt x="80" y="367"/>
                    </a:lnTo>
                    <a:lnTo>
                      <a:pt x="53" y="350"/>
                    </a:lnTo>
                    <a:lnTo>
                      <a:pt x="32" y="327"/>
                    </a:lnTo>
                    <a:lnTo>
                      <a:pt x="15" y="301"/>
                    </a:lnTo>
                    <a:lnTo>
                      <a:pt x="4" y="271"/>
                    </a:lnTo>
                    <a:lnTo>
                      <a:pt x="0" y="239"/>
                    </a:lnTo>
                    <a:lnTo>
                      <a:pt x="4" y="205"/>
                    </a:lnTo>
                    <a:lnTo>
                      <a:pt x="16" y="174"/>
                    </a:lnTo>
                    <a:lnTo>
                      <a:pt x="36" y="147"/>
                    </a:lnTo>
                    <a:lnTo>
                      <a:pt x="60" y="124"/>
                    </a:lnTo>
                    <a:lnTo>
                      <a:pt x="89" y="109"/>
                    </a:lnTo>
                    <a:lnTo>
                      <a:pt x="122" y="100"/>
                    </a:lnTo>
                    <a:lnTo>
                      <a:pt x="127" y="99"/>
                    </a:lnTo>
                    <a:lnTo>
                      <a:pt x="131" y="96"/>
                    </a:lnTo>
                    <a:lnTo>
                      <a:pt x="134" y="91"/>
                    </a:lnTo>
                    <a:lnTo>
                      <a:pt x="153" y="61"/>
                    </a:lnTo>
                    <a:lnTo>
                      <a:pt x="177" y="35"/>
                    </a:lnTo>
                    <a:lnTo>
                      <a:pt x="207" y="17"/>
                    </a:lnTo>
                    <a:lnTo>
                      <a:pt x="240" y="5"/>
                    </a:lnTo>
                    <a:lnTo>
                      <a:pt x="2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0067" y="2280673"/>
              <a:ext cx="558578" cy="387802"/>
              <a:chOff x="7397751" y="1665288"/>
              <a:chExt cx="996950" cy="692150"/>
            </a:xfrm>
            <a:solidFill>
              <a:schemeClr val="accent1"/>
            </a:solidFill>
          </p:grpSpPr>
          <p:sp>
            <p:nvSpPr>
              <p:cNvPr id="54" name="Freeform 34"/>
              <p:cNvSpPr>
                <a:spLocks/>
              </p:cNvSpPr>
              <p:nvPr/>
            </p:nvSpPr>
            <p:spPr bwMode="auto">
              <a:xfrm>
                <a:off x="7397751" y="1665288"/>
                <a:ext cx="392113" cy="692150"/>
              </a:xfrm>
              <a:custGeom>
                <a:avLst/>
                <a:gdLst>
                  <a:gd name="T0" fmla="*/ 82 w 247"/>
                  <a:gd name="T1" fmla="*/ 0 h 436"/>
                  <a:gd name="T2" fmla="*/ 165 w 247"/>
                  <a:gd name="T3" fmla="*/ 0 h 436"/>
                  <a:gd name="T4" fmla="*/ 180 w 247"/>
                  <a:gd name="T5" fmla="*/ 5 h 436"/>
                  <a:gd name="T6" fmla="*/ 191 w 247"/>
                  <a:gd name="T7" fmla="*/ 15 h 436"/>
                  <a:gd name="T8" fmla="*/ 195 w 247"/>
                  <a:gd name="T9" fmla="*/ 31 h 436"/>
                  <a:gd name="T10" fmla="*/ 195 w 247"/>
                  <a:gd name="T11" fmla="*/ 286 h 436"/>
                  <a:gd name="T12" fmla="*/ 228 w 247"/>
                  <a:gd name="T13" fmla="*/ 286 h 436"/>
                  <a:gd name="T14" fmla="*/ 233 w 247"/>
                  <a:gd name="T15" fmla="*/ 286 h 436"/>
                  <a:gd name="T16" fmla="*/ 239 w 247"/>
                  <a:gd name="T17" fmla="*/ 289 h 436"/>
                  <a:gd name="T18" fmla="*/ 242 w 247"/>
                  <a:gd name="T19" fmla="*/ 292 h 436"/>
                  <a:gd name="T20" fmla="*/ 245 w 247"/>
                  <a:gd name="T21" fmla="*/ 297 h 436"/>
                  <a:gd name="T22" fmla="*/ 247 w 247"/>
                  <a:gd name="T23" fmla="*/ 303 h 436"/>
                  <a:gd name="T24" fmla="*/ 247 w 247"/>
                  <a:gd name="T25" fmla="*/ 307 h 436"/>
                  <a:gd name="T26" fmla="*/ 245 w 247"/>
                  <a:gd name="T27" fmla="*/ 314 h 436"/>
                  <a:gd name="T28" fmla="*/ 244 w 247"/>
                  <a:gd name="T29" fmla="*/ 318 h 436"/>
                  <a:gd name="T30" fmla="*/ 154 w 247"/>
                  <a:gd name="T31" fmla="*/ 422 h 436"/>
                  <a:gd name="T32" fmla="*/ 141 w 247"/>
                  <a:gd name="T33" fmla="*/ 433 h 436"/>
                  <a:gd name="T34" fmla="*/ 124 w 247"/>
                  <a:gd name="T35" fmla="*/ 436 h 436"/>
                  <a:gd name="T36" fmla="*/ 106 w 247"/>
                  <a:gd name="T37" fmla="*/ 433 h 436"/>
                  <a:gd name="T38" fmla="*/ 92 w 247"/>
                  <a:gd name="T39" fmla="*/ 422 h 436"/>
                  <a:gd name="T40" fmla="*/ 5 w 247"/>
                  <a:gd name="T41" fmla="*/ 318 h 436"/>
                  <a:gd name="T42" fmla="*/ 2 w 247"/>
                  <a:gd name="T43" fmla="*/ 314 h 436"/>
                  <a:gd name="T44" fmla="*/ 0 w 247"/>
                  <a:gd name="T45" fmla="*/ 307 h 436"/>
                  <a:gd name="T46" fmla="*/ 0 w 247"/>
                  <a:gd name="T47" fmla="*/ 303 h 436"/>
                  <a:gd name="T48" fmla="*/ 2 w 247"/>
                  <a:gd name="T49" fmla="*/ 297 h 436"/>
                  <a:gd name="T50" fmla="*/ 5 w 247"/>
                  <a:gd name="T51" fmla="*/ 292 h 436"/>
                  <a:gd name="T52" fmla="*/ 8 w 247"/>
                  <a:gd name="T53" fmla="*/ 289 h 436"/>
                  <a:gd name="T54" fmla="*/ 14 w 247"/>
                  <a:gd name="T55" fmla="*/ 286 h 436"/>
                  <a:gd name="T56" fmla="*/ 18 w 247"/>
                  <a:gd name="T57" fmla="*/ 286 h 436"/>
                  <a:gd name="T58" fmla="*/ 51 w 247"/>
                  <a:gd name="T59" fmla="*/ 286 h 436"/>
                  <a:gd name="T60" fmla="*/ 51 w 247"/>
                  <a:gd name="T61" fmla="*/ 31 h 436"/>
                  <a:gd name="T62" fmla="*/ 56 w 247"/>
                  <a:gd name="T63" fmla="*/ 15 h 436"/>
                  <a:gd name="T64" fmla="*/ 67 w 247"/>
                  <a:gd name="T65" fmla="*/ 5 h 436"/>
                  <a:gd name="T66" fmla="*/ 82 w 247"/>
                  <a:gd name="T67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7" h="436">
                    <a:moveTo>
                      <a:pt x="82" y="0"/>
                    </a:moveTo>
                    <a:lnTo>
                      <a:pt x="165" y="0"/>
                    </a:lnTo>
                    <a:lnTo>
                      <a:pt x="180" y="5"/>
                    </a:lnTo>
                    <a:lnTo>
                      <a:pt x="191" y="15"/>
                    </a:lnTo>
                    <a:lnTo>
                      <a:pt x="195" y="31"/>
                    </a:lnTo>
                    <a:lnTo>
                      <a:pt x="195" y="286"/>
                    </a:lnTo>
                    <a:lnTo>
                      <a:pt x="228" y="286"/>
                    </a:lnTo>
                    <a:lnTo>
                      <a:pt x="233" y="286"/>
                    </a:lnTo>
                    <a:lnTo>
                      <a:pt x="239" y="289"/>
                    </a:lnTo>
                    <a:lnTo>
                      <a:pt x="242" y="292"/>
                    </a:lnTo>
                    <a:lnTo>
                      <a:pt x="245" y="297"/>
                    </a:lnTo>
                    <a:lnTo>
                      <a:pt x="247" y="303"/>
                    </a:lnTo>
                    <a:lnTo>
                      <a:pt x="247" y="307"/>
                    </a:lnTo>
                    <a:lnTo>
                      <a:pt x="245" y="314"/>
                    </a:lnTo>
                    <a:lnTo>
                      <a:pt x="244" y="318"/>
                    </a:lnTo>
                    <a:lnTo>
                      <a:pt x="154" y="422"/>
                    </a:lnTo>
                    <a:lnTo>
                      <a:pt x="141" y="433"/>
                    </a:lnTo>
                    <a:lnTo>
                      <a:pt x="124" y="436"/>
                    </a:lnTo>
                    <a:lnTo>
                      <a:pt x="106" y="433"/>
                    </a:lnTo>
                    <a:lnTo>
                      <a:pt x="92" y="422"/>
                    </a:lnTo>
                    <a:lnTo>
                      <a:pt x="5" y="318"/>
                    </a:lnTo>
                    <a:lnTo>
                      <a:pt x="2" y="314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2" y="297"/>
                    </a:lnTo>
                    <a:lnTo>
                      <a:pt x="5" y="292"/>
                    </a:lnTo>
                    <a:lnTo>
                      <a:pt x="8" y="289"/>
                    </a:lnTo>
                    <a:lnTo>
                      <a:pt x="14" y="286"/>
                    </a:lnTo>
                    <a:lnTo>
                      <a:pt x="18" y="286"/>
                    </a:lnTo>
                    <a:lnTo>
                      <a:pt x="51" y="286"/>
                    </a:lnTo>
                    <a:lnTo>
                      <a:pt x="51" y="31"/>
                    </a:lnTo>
                    <a:lnTo>
                      <a:pt x="56" y="15"/>
                    </a:lnTo>
                    <a:lnTo>
                      <a:pt x="67" y="5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5" name="Freeform 35"/>
              <p:cNvSpPr>
                <a:spLocks noEditPoints="1"/>
              </p:cNvSpPr>
              <p:nvPr/>
            </p:nvSpPr>
            <p:spPr bwMode="auto">
              <a:xfrm>
                <a:off x="7843838" y="1665288"/>
                <a:ext cx="550863" cy="153988"/>
              </a:xfrm>
              <a:custGeom>
                <a:avLst/>
                <a:gdLst>
                  <a:gd name="T0" fmla="*/ 221 w 347"/>
                  <a:gd name="T1" fmla="*/ 49 h 97"/>
                  <a:gd name="T2" fmla="*/ 221 w 347"/>
                  <a:gd name="T3" fmla="*/ 74 h 97"/>
                  <a:gd name="T4" fmla="*/ 300 w 347"/>
                  <a:gd name="T5" fmla="*/ 74 h 97"/>
                  <a:gd name="T6" fmla="*/ 300 w 347"/>
                  <a:gd name="T7" fmla="*/ 49 h 97"/>
                  <a:gd name="T8" fmla="*/ 221 w 347"/>
                  <a:gd name="T9" fmla="*/ 49 h 97"/>
                  <a:gd name="T10" fmla="*/ 34 w 347"/>
                  <a:gd name="T11" fmla="*/ 21 h 97"/>
                  <a:gd name="T12" fmla="*/ 29 w 347"/>
                  <a:gd name="T13" fmla="*/ 21 h 97"/>
                  <a:gd name="T14" fmla="*/ 26 w 347"/>
                  <a:gd name="T15" fmla="*/ 24 h 97"/>
                  <a:gd name="T16" fmla="*/ 23 w 347"/>
                  <a:gd name="T17" fmla="*/ 28 h 97"/>
                  <a:gd name="T18" fmla="*/ 22 w 347"/>
                  <a:gd name="T19" fmla="*/ 32 h 97"/>
                  <a:gd name="T20" fmla="*/ 23 w 347"/>
                  <a:gd name="T21" fmla="*/ 37 h 97"/>
                  <a:gd name="T22" fmla="*/ 26 w 347"/>
                  <a:gd name="T23" fmla="*/ 40 h 97"/>
                  <a:gd name="T24" fmla="*/ 29 w 347"/>
                  <a:gd name="T25" fmla="*/ 43 h 97"/>
                  <a:gd name="T26" fmla="*/ 34 w 347"/>
                  <a:gd name="T27" fmla="*/ 43 h 97"/>
                  <a:gd name="T28" fmla="*/ 38 w 347"/>
                  <a:gd name="T29" fmla="*/ 43 h 97"/>
                  <a:gd name="T30" fmla="*/ 41 w 347"/>
                  <a:gd name="T31" fmla="*/ 40 h 97"/>
                  <a:gd name="T32" fmla="*/ 44 w 347"/>
                  <a:gd name="T33" fmla="*/ 37 h 97"/>
                  <a:gd name="T34" fmla="*/ 44 w 347"/>
                  <a:gd name="T35" fmla="*/ 32 h 97"/>
                  <a:gd name="T36" fmla="*/ 44 w 347"/>
                  <a:gd name="T37" fmla="*/ 28 h 97"/>
                  <a:gd name="T38" fmla="*/ 41 w 347"/>
                  <a:gd name="T39" fmla="*/ 24 h 97"/>
                  <a:gd name="T40" fmla="*/ 38 w 347"/>
                  <a:gd name="T41" fmla="*/ 21 h 97"/>
                  <a:gd name="T42" fmla="*/ 34 w 347"/>
                  <a:gd name="T43" fmla="*/ 21 h 97"/>
                  <a:gd name="T44" fmla="*/ 19 w 347"/>
                  <a:gd name="T45" fmla="*/ 0 h 97"/>
                  <a:gd name="T46" fmla="*/ 329 w 347"/>
                  <a:gd name="T47" fmla="*/ 0 h 97"/>
                  <a:gd name="T48" fmla="*/ 335 w 347"/>
                  <a:gd name="T49" fmla="*/ 2 h 97"/>
                  <a:gd name="T50" fmla="*/ 339 w 347"/>
                  <a:gd name="T51" fmla="*/ 3 h 97"/>
                  <a:gd name="T52" fmla="*/ 344 w 347"/>
                  <a:gd name="T53" fmla="*/ 8 h 97"/>
                  <a:gd name="T54" fmla="*/ 347 w 347"/>
                  <a:gd name="T55" fmla="*/ 12 h 97"/>
                  <a:gd name="T56" fmla="*/ 347 w 347"/>
                  <a:gd name="T57" fmla="*/ 18 h 97"/>
                  <a:gd name="T58" fmla="*/ 347 w 347"/>
                  <a:gd name="T59" fmla="*/ 79 h 97"/>
                  <a:gd name="T60" fmla="*/ 347 w 347"/>
                  <a:gd name="T61" fmla="*/ 85 h 97"/>
                  <a:gd name="T62" fmla="*/ 344 w 347"/>
                  <a:gd name="T63" fmla="*/ 90 h 97"/>
                  <a:gd name="T64" fmla="*/ 339 w 347"/>
                  <a:gd name="T65" fmla="*/ 94 h 97"/>
                  <a:gd name="T66" fmla="*/ 335 w 347"/>
                  <a:gd name="T67" fmla="*/ 97 h 97"/>
                  <a:gd name="T68" fmla="*/ 329 w 347"/>
                  <a:gd name="T69" fmla="*/ 97 h 97"/>
                  <a:gd name="T70" fmla="*/ 19 w 347"/>
                  <a:gd name="T71" fmla="*/ 97 h 97"/>
                  <a:gd name="T72" fmla="*/ 12 w 347"/>
                  <a:gd name="T73" fmla="*/ 97 h 97"/>
                  <a:gd name="T74" fmla="*/ 8 w 347"/>
                  <a:gd name="T75" fmla="*/ 94 h 97"/>
                  <a:gd name="T76" fmla="*/ 5 w 347"/>
                  <a:gd name="T77" fmla="*/ 90 h 97"/>
                  <a:gd name="T78" fmla="*/ 2 w 347"/>
                  <a:gd name="T79" fmla="*/ 85 h 97"/>
                  <a:gd name="T80" fmla="*/ 0 w 347"/>
                  <a:gd name="T81" fmla="*/ 79 h 97"/>
                  <a:gd name="T82" fmla="*/ 0 w 347"/>
                  <a:gd name="T83" fmla="*/ 18 h 97"/>
                  <a:gd name="T84" fmla="*/ 2 w 347"/>
                  <a:gd name="T85" fmla="*/ 12 h 97"/>
                  <a:gd name="T86" fmla="*/ 5 w 347"/>
                  <a:gd name="T87" fmla="*/ 8 h 97"/>
                  <a:gd name="T88" fmla="*/ 8 w 347"/>
                  <a:gd name="T89" fmla="*/ 3 h 97"/>
                  <a:gd name="T90" fmla="*/ 12 w 347"/>
                  <a:gd name="T91" fmla="*/ 2 h 97"/>
                  <a:gd name="T92" fmla="*/ 19 w 347"/>
                  <a:gd name="T9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7" h="97">
                    <a:moveTo>
                      <a:pt x="221" y="49"/>
                    </a:moveTo>
                    <a:lnTo>
                      <a:pt x="221" y="74"/>
                    </a:lnTo>
                    <a:lnTo>
                      <a:pt x="300" y="74"/>
                    </a:lnTo>
                    <a:lnTo>
                      <a:pt x="300" y="49"/>
                    </a:lnTo>
                    <a:lnTo>
                      <a:pt x="221" y="49"/>
                    </a:lnTo>
                    <a:close/>
                    <a:moveTo>
                      <a:pt x="34" y="21"/>
                    </a:moveTo>
                    <a:lnTo>
                      <a:pt x="29" y="21"/>
                    </a:lnTo>
                    <a:lnTo>
                      <a:pt x="26" y="24"/>
                    </a:lnTo>
                    <a:lnTo>
                      <a:pt x="23" y="28"/>
                    </a:lnTo>
                    <a:lnTo>
                      <a:pt x="22" y="32"/>
                    </a:lnTo>
                    <a:lnTo>
                      <a:pt x="23" y="37"/>
                    </a:lnTo>
                    <a:lnTo>
                      <a:pt x="26" y="40"/>
                    </a:lnTo>
                    <a:lnTo>
                      <a:pt x="29" y="43"/>
                    </a:lnTo>
                    <a:lnTo>
                      <a:pt x="34" y="43"/>
                    </a:lnTo>
                    <a:lnTo>
                      <a:pt x="38" y="43"/>
                    </a:lnTo>
                    <a:lnTo>
                      <a:pt x="41" y="40"/>
                    </a:lnTo>
                    <a:lnTo>
                      <a:pt x="44" y="37"/>
                    </a:lnTo>
                    <a:lnTo>
                      <a:pt x="44" y="32"/>
                    </a:lnTo>
                    <a:lnTo>
                      <a:pt x="44" y="28"/>
                    </a:lnTo>
                    <a:lnTo>
                      <a:pt x="41" y="24"/>
                    </a:lnTo>
                    <a:lnTo>
                      <a:pt x="38" y="21"/>
                    </a:lnTo>
                    <a:lnTo>
                      <a:pt x="34" y="21"/>
                    </a:lnTo>
                    <a:close/>
                    <a:moveTo>
                      <a:pt x="19" y="0"/>
                    </a:moveTo>
                    <a:lnTo>
                      <a:pt x="329" y="0"/>
                    </a:lnTo>
                    <a:lnTo>
                      <a:pt x="335" y="2"/>
                    </a:lnTo>
                    <a:lnTo>
                      <a:pt x="339" y="3"/>
                    </a:lnTo>
                    <a:lnTo>
                      <a:pt x="344" y="8"/>
                    </a:lnTo>
                    <a:lnTo>
                      <a:pt x="347" y="12"/>
                    </a:lnTo>
                    <a:lnTo>
                      <a:pt x="347" y="18"/>
                    </a:lnTo>
                    <a:lnTo>
                      <a:pt x="347" y="79"/>
                    </a:lnTo>
                    <a:lnTo>
                      <a:pt x="347" y="85"/>
                    </a:lnTo>
                    <a:lnTo>
                      <a:pt x="344" y="90"/>
                    </a:lnTo>
                    <a:lnTo>
                      <a:pt x="339" y="94"/>
                    </a:lnTo>
                    <a:lnTo>
                      <a:pt x="335" y="97"/>
                    </a:lnTo>
                    <a:lnTo>
                      <a:pt x="329" y="97"/>
                    </a:lnTo>
                    <a:lnTo>
                      <a:pt x="19" y="97"/>
                    </a:lnTo>
                    <a:lnTo>
                      <a:pt x="12" y="97"/>
                    </a:lnTo>
                    <a:lnTo>
                      <a:pt x="8" y="94"/>
                    </a:lnTo>
                    <a:lnTo>
                      <a:pt x="5" y="90"/>
                    </a:lnTo>
                    <a:lnTo>
                      <a:pt x="2" y="85"/>
                    </a:lnTo>
                    <a:lnTo>
                      <a:pt x="0" y="79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5" y="8"/>
                    </a:lnTo>
                    <a:lnTo>
                      <a:pt x="8" y="3"/>
                    </a:lnTo>
                    <a:lnTo>
                      <a:pt x="12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7843838" y="1836738"/>
                <a:ext cx="550863" cy="153988"/>
              </a:xfrm>
              <a:custGeom>
                <a:avLst/>
                <a:gdLst>
                  <a:gd name="T0" fmla="*/ 221 w 347"/>
                  <a:gd name="T1" fmla="*/ 48 h 97"/>
                  <a:gd name="T2" fmla="*/ 221 w 347"/>
                  <a:gd name="T3" fmla="*/ 74 h 97"/>
                  <a:gd name="T4" fmla="*/ 300 w 347"/>
                  <a:gd name="T5" fmla="*/ 74 h 97"/>
                  <a:gd name="T6" fmla="*/ 300 w 347"/>
                  <a:gd name="T7" fmla="*/ 48 h 97"/>
                  <a:gd name="T8" fmla="*/ 221 w 347"/>
                  <a:gd name="T9" fmla="*/ 48 h 97"/>
                  <a:gd name="T10" fmla="*/ 34 w 347"/>
                  <a:gd name="T11" fmla="*/ 19 h 97"/>
                  <a:gd name="T12" fmla="*/ 29 w 347"/>
                  <a:gd name="T13" fmla="*/ 21 h 97"/>
                  <a:gd name="T14" fmla="*/ 26 w 347"/>
                  <a:gd name="T15" fmla="*/ 24 h 97"/>
                  <a:gd name="T16" fmla="*/ 23 w 347"/>
                  <a:gd name="T17" fmla="*/ 27 h 97"/>
                  <a:gd name="T18" fmla="*/ 22 w 347"/>
                  <a:gd name="T19" fmla="*/ 32 h 97"/>
                  <a:gd name="T20" fmla="*/ 23 w 347"/>
                  <a:gd name="T21" fmla="*/ 36 h 97"/>
                  <a:gd name="T22" fmla="*/ 26 w 347"/>
                  <a:gd name="T23" fmla="*/ 39 h 97"/>
                  <a:gd name="T24" fmla="*/ 29 w 347"/>
                  <a:gd name="T25" fmla="*/ 41 h 97"/>
                  <a:gd name="T26" fmla="*/ 34 w 347"/>
                  <a:gd name="T27" fmla="*/ 42 h 97"/>
                  <a:gd name="T28" fmla="*/ 38 w 347"/>
                  <a:gd name="T29" fmla="*/ 41 h 97"/>
                  <a:gd name="T30" fmla="*/ 41 w 347"/>
                  <a:gd name="T31" fmla="*/ 39 h 97"/>
                  <a:gd name="T32" fmla="*/ 44 w 347"/>
                  <a:gd name="T33" fmla="*/ 36 h 97"/>
                  <a:gd name="T34" fmla="*/ 44 w 347"/>
                  <a:gd name="T35" fmla="*/ 32 h 97"/>
                  <a:gd name="T36" fmla="*/ 44 w 347"/>
                  <a:gd name="T37" fmla="*/ 27 h 97"/>
                  <a:gd name="T38" fmla="*/ 41 w 347"/>
                  <a:gd name="T39" fmla="*/ 24 h 97"/>
                  <a:gd name="T40" fmla="*/ 38 w 347"/>
                  <a:gd name="T41" fmla="*/ 21 h 97"/>
                  <a:gd name="T42" fmla="*/ 34 w 347"/>
                  <a:gd name="T43" fmla="*/ 19 h 97"/>
                  <a:gd name="T44" fmla="*/ 19 w 347"/>
                  <a:gd name="T45" fmla="*/ 0 h 97"/>
                  <a:gd name="T46" fmla="*/ 329 w 347"/>
                  <a:gd name="T47" fmla="*/ 0 h 97"/>
                  <a:gd name="T48" fmla="*/ 335 w 347"/>
                  <a:gd name="T49" fmla="*/ 0 h 97"/>
                  <a:gd name="T50" fmla="*/ 339 w 347"/>
                  <a:gd name="T51" fmla="*/ 3 h 97"/>
                  <a:gd name="T52" fmla="*/ 344 w 347"/>
                  <a:gd name="T53" fmla="*/ 7 h 97"/>
                  <a:gd name="T54" fmla="*/ 347 w 347"/>
                  <a:gd name="T55" fmla="*/ 12 h 97"/>
                  <a:gd name="T56" fmla="*/ 347 w 347"/>
                  <a:gd name="T57" fmla="*/ 18 h 97"/>
                  <a:gd name="T58" fmla="*/ 347 w 347"/>
                  <a:gd name="T59" fmla="*/ 78 h 97"/>
                  <a:gd name="T60" fmla="*/ 347 w 347"/>
                  <a:gd name="T61" fmla="*/ 84 h 97"/>
                  <a:gd name="T62" fmla="*/ 344 w 347"/>
                  <a:gd name="T63" fmla="*/ 89 h 97"/>
                  <a:gd name="T64" fmla="*/ 339 w 347"/>
                  <a:gd name="T65" fmla="*/ 94 h 97"/>
                  <a:gd name="T66" fmla="*/ 335 w 347"/>
                  <a:gd name="T67" fmla="*/ 95 h 97"/>
                  <a:gd name="T68" fmla="*/ 329 w 347"/>
                  <a:gd name="T69" fmla="*/ 97 h 97"/>
                  <a:gd name="T70" fmla="*/ 19 w 347"/>
                  <a:gd name="T71" fmla="*/ 97 h 97"/>
                  <a:gd name="T72" fmla="*/ 12 w 347"/>
                  <a:gd name="T73" fmla="*/ 95 h 97"/>
                  <a:gd name="T74" fmla="*/ 8 w 347"/>
                  <a:gd name="T75" fmla="*/ 94 h 97"/>
                  <a:gd name="T76" fmla="*/ 5 w 347"/>
                  <a:gd name="T77" fmla="*/ 89 h 97"/>
                  <a:gd name="T78" fmla="*/ 2 w 347"/>
                  <a:gd name="T79" fmla="*/ 84 h 97"/>
                  <a:gd name="T80" fmla="*/ 0 w 347"/>
                  <a:gd name="T81" fmla="*/ 78 h 97"/>
                  <a:gd name="T82" fmla="*/ 0 w 347"/>
                  <a:gd name="T83" fmla="*/ 18 h 97"/>
                  <a:gd name="T84" fmla="*/ 2 w 347"/>
                  <a:gd name="T85" fmla="*/ 12 h 97"/>
                  <a:gd name="T86" fmla="*/ 5 w 347"/>
                  <a:gd name="T87" fmla="*/ 7 h 97"/>
                  <a:gd name="T88" fmla="*/ 8 w 347"/>
                  <a:gd name="T89" fmla="*/ 3 h 97"/>
                  <a:gd name="T90" fmla="*/ 12 w 347"/>
                  <a:gd name="T91" fmla="*/ 0 h 97"/>
                  <a:gd name="T92" fmla="*/ 19 w 347"/>
                  <a:gd name="T9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7" h="97">
                    <a:moveTo>
                      <a:pt x="221" y="48"/>
                    </a:moveTo>
                    <a:lnTo>
                      <a:pt x="221" y="74"/>
                    </a:lnTo>
                    <a:lnTo>
                      <a:pt x="300" y="74"/>
                    </a:lnTo>
                    <a:lnTo>
                      <a:pt x="300" y="48"/>
                    </a:lnTo>
                    <a:lnTo>
                      <a:pt x="221" y="48"/>
                    </a:lnTo>
                    <a:close/>
                    <a:moveTo>
                      <a:pt x="34" y="19"/>
                    </a:moveTo>
                    <a:lnTo>
                      <a:pt x="29" y="21"/>
                    </a:lnTo>
                    <a:lnTo>
                      <a:pt x="26" y="24"/>
                    </a:lnTo>
                    <a:lnTo>
                      <a:pt x="23" y="27"/>
                    </a:lnTo>
                    <a:lnTo>
                      <a:pt x="22" y="32"/>
                    </a:lnTo>
                    <a:lnTo>
                      <a:pt x="23" y="36"/>
                    </a:lnTo>
                    <a:lnTo>
                      <a:pt x="26" y="39"/>
                    </a:lnTo>
                    <a:lnTo>
                      <a:pt x="29" y="41"/>
                    </a:lnTo>
                    <a:lnTo>
                      <a:pt x="34" y="42"/>
                    </a:lnTo>
                    <a:lnTo>
                      <a:pt x="38" y="41"/>
                    </a:lnTo>
                    <a:lnTo>
                      <a:pt x="41" y="39"/>
                    </a:lnTo>
                    <a:lnTo>
                      <a:pt x="44" y="36"/>
                    </a:lnTo>
                    <a:lnTo>
                      <a:pt x="44" y="32"/>
                    </a:lnTo>
                    <a:lnTo>
                      <a:pt x="44" y="27"/>
                    </a:lnTo>
                    <a:lnTo>
                      <a:pt x="41" y="24"/>
                    </a:lnTo>
                    <a:lnTo>
                      <a:pt x="38" y="21"/>
                    </a:lnTo>
                    <a:lnTo>
                      <a:pt x="34" y="19"/>
                    </a:lnTo>
                    <a:close/>
                    <a:moveTo>
                      <a:pt x="19" y="0"/>
                    </a:moveTo>
                    <a:lnTo>
                      <a:pt x="329" y="0"/>
                    </a:lnTo>
                    <a:lnTo>
                      <a:pt x="335" y="0"/>
                    </a:lnTo>
                    <a:lnTo>
                      <a:pt x="339" y="3"/>
                    </a:lnTo>
                    <a:lnTo>
                      <a:pt x="344" y="7"/>
                    </a:lnTo>
                    <a:lnTo>
                      <a:pt x="347" y="12"/>
                    </a:lnTo>
                    <a:lnTo>
                      <a:pt x="347" y="18"/>
                    </a:lnTo>
                    <a:lnTo>
                      <a:pt x="347" y="78"/>
                    </a:lnTo>
                    <a:lnTo>
                      <a:pt x="347" y="84"/>
                    </a:lnTo>
                    <a:lnTo>
                      <a:pt x="344" y="89"/>
                    </a:lnTo>
                    <a:lnTo>
                      <a:pt x="339" y="94"/>
                    </a:lnTo>
                    <a:lnTo>
                      <a:pt x="335" y="95"/>
                    </a:lnTo>
                    <a:lnTo>
                      <a:pt x="329" y="97"/>
                    </a:lnTo>
                    <a:lnTo>
                      <a:pt x="19" y="97"/>
                    </a:lnTo>
                    <a:lnTo>
                      <a:pt x="12" y="95"/>
                    </a:lnTo>
                    <a:lnTo>
                      <a:pt x="8" y="94"/>
                    </a:lnTo>
                    <a:lnTo>
                      <a:pt x="5" y="89"/>
                    </a:lnTo>
                    <a:lnTo>
                      <a:pt x="2" y="84"/>
                    </a:lnTo>
                    <a:lnTo>
                      <a:pt x="0" y="7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5" y="7"/>
                    </a:lnTo>
                    <a:lnTo>
                      <a:pt x="8" y="3"/>
                    </a:lnTo>
                    <a:lnTo>
                      <a:pt x="12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6" name="Freeform 37"/>
              <p:cNvSpPr>
                <a:spLocks noEditPoints="1"/>
              </p:cNvSpPr>
              <p:nvPr/>
            </p:nvSpPr>
            <p:spPr bwMode="auto">
              <a:xfrm>
                <a:off x="7843838" y="2006600"/>
                <a:ext cx="550863" cy="153988"/>
              </a:xfrm>
              <a:custGeom>
                <a:avLst/>
                <a:gdLst>
                  <a:gd name="T0" fmla="*/ 221 w 347"/>
                  <a:gd name="T1" fmla="*/ 49 h 97"/>
                  <a:gd name="T2" fmla="*/ 221 w 347"/>
                  <a:gd name="T3" fmla="*/ 74 h 97"/>
                  <a:gd name="T4" fmla="*/ 300 w 347"/>
                  <a:gd name="T5" fmla="*/ 74 h 97"/>
                  <a:gd name="T6" fmla="*/ 300 w 347"/>
                  <a:gd name="T7" fmla="*/ 49 h 97"/>
                  <a:gd name="T8" fmla="*/ 221 w 347"/>
                  <a:gd name="T9" fmla="*/ 49 h 97"/>
                  <a:gd name="T10" fmla="*/ 34 w 347"/>
                  <a:gd name="T11" fmla="*/ 20 h 97"/>
                  <a:gd name="T12" fmla="*/ 29 w 347"/>
                  <a:gd name="T13" fmla="*/ 21 h 97"/>
                  <a:gd name="T14" fmla="*/ 26 w 347"/>
                  <a:gd name="T15" fmla="*/ 23 h 97"/>
                  <a:gd name="T16" fmla="*/ 23 w 347"/>
                  <a:gd name="T17" fmla="*/ 27 h 97"/>
                  <a:gd name="T18" fmla="*/ 22 w 347"/>
                  <a:gd name="T19" fmla="*/ 30 h 97"/>
                  <a:gd name="T20" fmla="*/ 23 w 347"/>
                  <a:gd name="T21" fmla="*/ 35 h 97"/>
                  <a:gd name="T22" fmla="*/ 26 w 347"/>
                  <a:gd name="T23" fmla="*/ 40 h 97"/>
                  <a:gd name="T24" fmla="*/ 29 w 347"/>
                  <a:gd name="T25" fmla="*/ 41 h 97"/>
                  <a:gd name="T26" fmla="*/ 34 w 347"/>
                  <a:gd name="T27" fmla="*/ 43 h 97"/>
                  <a:gd name="T28" fmla="*/ 38 w 347"/>
                  <a:gd name="T29" fmla="*/ 41 h 97"/>
                  <a:gd name="T30" fmla="*/ 41 w 347"/>
                  <a:gd name="T31" fmla="*/ 40 h 97"/>
                  <a:gd name="T32" fmla="*/ 44 w 347"/>
                  <a:gd name="T33" fmla="*/ 35 h 97"/>
                  <a:gd name="T34" fmla="*/ 44 w 347"/>
                  <a:gd name="T35" fmla="*/ 30 h 97"/>
                  <a:gd name="T36" fmla="*/ 44 w 347"/>
                  <a:gd name="T37" fmla="*/ 27 h 97"/>
                  <a:gd name="T38" fmla="*/ 41 w 347"/>
                  <a:gd name="T39" fmla="*/ 23 h 97"/>
                  <a:gd name="T40" fmla="*/ 38 w 347"/>
                  <a:gd name="T41" fmla="*/ 21 h 97"/>
                  <a:gd name="T42" fmla="*/ 34 w 347"/>
                  <a:gd name="T43" fmla="*/ 20 h 97"/>
                  <a:gd name="T44" fmla="*/ 19 w 347"/>
                  <a:gd name="T45" fmla="*/ 0 h 97"/>
                  <a:gd name="T46" fmla="*/ 329 w 347"/>
                  <a:gd name="T47" fmla="*/ 0 h 97"/>
                  <a:gd name="T48" fmla="*/ 335 w 347"/>
                  <a:gd name="T49" fmla="*/ 0 h 97"/>
                  <a:gd name="T50" fmla="*/ 339 w 347"/>
                  <a:gd name="T51" fmla="*/ 3 h 97"/>
                  <a:gd name="T52" fmla="*/ 344 w 347"/>
                  <a:gd name="T53" fmla="*/ 6 h 97"/>
                  <a:gd name="T54" fmla="*/ 347 w 347"/>
                  <a:gd name="T55" fmla="*/ 12 h 97"/>
                  <a:gd name="T56" fmla="*/ 347 w 347"/>
                  <a:gd name="T57" fmla="*/ 18 h 97"/>
                  <a:gd name="T58" fmla="*/ 347 w 347"/>
                  <a:gd name="T59" fmla="*/ 79 h 97"/>
                  <a:gd name="T60" fmla="*/ 347 w 347"/>
                  <a:gd name="T61" fmla="*/ 85 h 97"/>
                  <a:gd name="T62" fmla="*/ 344 w 347"/>
                  <a:gd name="T63" fmla="*/ 89 h 97"/>
                  <a:gd name="T64" fmla="*/ 339 w 347"/>
                  <a:gd name="T65" fmla="*/ 94 h 97"/>
                  <a:gd name="T66" fmla="*/ 335 w 347"/>
                  <a:gd name="T67" fmla="*/ 95 h 97"/>
                  <a:gd name="T68" fmla="*/ 329 w 347"/>
                  <a:gd name="T69" fmla="*/ 97 h 97"/>
                  <a:gd name="T70" fmla="*/ 19 w 347"/>
                  <a:gd name="T71" fmla="*/ 97 h 97"/>
                  <a:gd name="T72" fmla="*/ 12 w 347"/>
                  <a:gd name="T73" fmla="*/ 95 h 97"/>
                  <a:gd name="T74" fmla="*/ 8 w 347"/>
                  <a:gd name="T75" fmla="*/ 94 h 97"/>
                  <a:gd name="T76" fmla="*/ 5 w 347"/>
                  <a:gd name="T77" fmla="*/ 89 h 97"/>
                  <a:gd name="T78" fmla="*/ 2 w 347"/>
                  <a:gd name="T79" fmla="*/ 85 h 97"/>
                  <a:gd name="T80" fmla="*/ 0 w 347"/>
                  <a:gd name="T81" fmla="*/ 79 h 97"/>
                  <a:gd name="T82" fmla="*/ 0 w 347"/>
                  <a:gd name="T83" fmla="*/ 18 h 97"/>
                  <a:gd name="T84" fmla="*/ 2 w 347"/>
                  <a:gd name="T85" fmla="*/ 12 h 97"/>
                  <a:gd name="T86" fmla="*/ 5 w 347"/>
                  <a:gd name="T87" fmla="*/ 6 h 97"/>
                  <a:gd name="T88" fmla="*/ 8 w 347"/>
                  <a:gd name="T89" fmla="*/ 3 h 97"/>
                  <a:gd name="T90" fmla="*/ 12 w 347"/>
                  <a:gd name="T91" fmla="*/ 0 h 97"/>
                  <a:gd name="T92" fmla="*/ 19 w 347"/>
                  <a:gd name="T9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7" h="97">
                    <a:moveTo>
                      <a:pt x="221" y="49"/>
                    </a:moveTo>
                    <a:lnTo>
                      <a:pt x="221" y="74"/>
                    </a:lnTo>
                    <a:lnTo>
                      <a:pt x="300" y="74"/>
                    </a:lnTo>
                    <a:lnTo>
                      <a:pt x="300" y="49"/>
                    </a:lnTo>
                    <a:lnTo>
                      <a:pt x="221" y="49"/>
                    </a:lnTo>
                    <a:close/>
                    <a:moveTo>
                      <a:pt x="34" y="20"/>
                    </a:moveTo>
                    <a:lnTo>
                      <a:pt x="29" y="21"/>
                    </a:lnTo>
                    <a:lnTo>
                      <a:pt x="26" y="23"/>
                    </a:lnTo>
                    <a:lnTo>
                      <a:pt x="23" y="27"/>
                    </a:lnTo>
                    <a:lnTo>
                      <a:pt x="22" y="30"/>
                    </a:lnTo>
                    <a:lnTo>
                      <a:pt x="23" y="35"/>
                    </a:lnTo>
                    <a:lnTo>
                      <a:pt x="26" y="40"/>
                    </a:lnTo>
                    <a:lnTo>
                      <a:pt x="29" y="41"/>
                    </a:lnTo>
                    <a:lnTo>
                      <a:pt x="34" y="43"/>
                    </a:lnTo>
                    <a:lnTo>
                      <a:pt x="38" y="41"/>
                    </a:lnTo>
                    <a:lnTo>
                      <a:pt x="41" y="40"/>
                    </a:lnTo>
                    <a:lnTo>
                      <a:pt x="44" y="35"/>
                    </a:lnTo>
                    <a:lnTo>
                      <a:pt x="44" y="30"/>
                    </a:lnTo>
                    <a:lnTo>
                      <a:pt x="44" y="27"/>
                    </a:lnTo>
                    <a:lnTo>
                      <a:pt x="41" y="23"/>
                    </a:lnTo>
                    <a:lnTo>
                      <a:pt x="38" y="21"/>
                    </a:lnTo>
                    <a:lnTo>
                      <a:pt x="34" y="20"/>
                    </a:lnTo>
                    <a:close/>
                    <a:moveTo>
                      <a:pt x="19" y="0"/>
                    </a:moveTo>
                    <a:lnTo>
                      <a:pt x="329" y="0"/>
                    </a:lnTo>
                    <a:lnTo>
                      <a:pt x="335" y="0"/>
                    </a:lnTo>
                    <a:lnTo>
                      <a:pt x="339" y="3"/>
                    </a:lnTo>
                    <a:lnTo>
                      <a:pt x="344" y="6"/>
                    </a:lnTo>
                    <a:lnTo>
                      <a:pt x="347" y="12"/>
                    </a:lnTo>
                    <a:lnTo>
                      <a:pt x="347" y="18"/>
                    </a:lnTo>
                    <a:lnTo>
                      <a:pt x="347" y="79"/>
                    </a:lnTo>
                    <a:lnTo>
                      <a:pt x="347" y="85"/>
                    </a:lnTo>
                    <a:lnTo>
                      <a:pt x="344" y="89"/>
                    </a:lnTo>
                    <a:lnTo>
                      <a:pt x="339" y="94"/>
                    </a:lnTo>
                    <a:lnTo>
                      <a:pt x="335" y="95"/>
                    </a:lnTo>
                    <a:lnTo>
                      <a:pt x="329" y="97"/>
                    </a:lnTo>
                    <a:lnTo>
                      <a:pt x="19" y="97"/>
                    </a:lnTo>
                    <a:lnTo>
                      <a:pt x="12" y="95"/>
                    </a:lnTo>
                    <a:lnTo>
                      <a:pt x="8" y="94"/>
                    </a:lnTo>
                    <a:lnTo>
                      <a:pt x="5" y="89"/>
                    </a:lnTo>
                    <a:lnTo>
                      <a:pt x="2" y="85"/>
                    </a:lnTo>
                    <a:lnTo>
                      <a:pt x="0" y="79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5" y="6"/>
                    </a:lnTo>
                    <a:lnTo>
                      <a:pt x="8" y="3"/>
                    </a:lnTo>
                    <a:lnTo>
                      <a:pt x="12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7" name="Freeform 38"/>
              <p:cNvSpPr>
                <a:spLocks/>
              </p:cNvSpPr>
              <p:nvPr/>
            </p:nvSpPr>
            <p:spPr bwMode="auto">
              <a:xfrm>
                <a:off x="7851776" y="2178050"/>
                <a:ext cx="538163" cy="179388"/>
              </a:xfrm>
              <a:custGeom>
                <a:avLst/>
                <a:gdLst>
                  <a:gd name="T0" fmla="*/ 148 w 339"/>
                  <a:gd name="T1" fmla="*/ 0 h 113"/>
                  <a:gd name="T2" fmla="*/ 189 w 339"/>
                  <a:gd name="T3" fmla="*/ 0 h 113"/>
                  <a:gd name="T4" fmla="*/ 189 w 339"/>
                  <a:gd name="T5" fmla="*/ 48 h 113"/>
                  <a:gd name="T6" fmla="*/ 222 w 339"/>
                  <a:gd name="T7" fmla="*/ 48 h 113"/>
                  <a:gd name="T8" fmla="*/ 222 w 339"/>
                  <a:gd name="T9" fmla="*/ 60 h 113"/>
                  <a:gd name="T10" fmla="*/ 339 w 339"/>
                  <a:gd name="T11" fmla="*/ 60 h 113"/>
                  <a:gd name="T12" fmla="*/ 339 w 339"/>
                  <a:gd name="T13" fmla="*/ 101 h 113"/>
                  <a:gd name="T14" fmla="*/ 222 w 339"/>
                  <a:gd name="T15" fmla="*/ 101 h 113"/>
                  <a:gd name="T16" fmla="*/ 222 w 339"/>
                  <a:gd name="T17" fmla="*/ 113 h 113"/>
                  <a:gd name="T18" fmla="*/ 115 w 339"/>
                  <a:gd name="T19" fmla="*/ 113 h 113"/>
                  <a:gd name="T20" fmla="*/ 115 w 339"/>
                  <a:gd name="T21" fmla="*/ 101 h 113"/>
                  <a:gd name="T22" fmla="*/ 0 w 339"/>
                  <a:gd name="T23" fmla="*/ 101 h 113"/>
                  <a:gd name="T24" fmla="*/ 0 w 339"/>
                  <a:gd name="T25" fmla="*/ 60 h 113"/>
                  <a:gd name="T26" fmla="*/ 115 w 339"/>
                  <a:gd name="T27" fmla="*/ 60 h 113"/>
                  <a:gd name="T28" fmla="*/ 115 w 339"/>
                  <a:gd name="T29" fmla="*/ 48 h 113"/>
                  <a:gd name="T30" fmla="*/ 148 w 339"/>
                  <a:gd name="T31" fmla="*/ 48 h 113"/>
                  <a:gd name="T32" fmla="*/ 148 w 339"/>
                  <a:gd name="T3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9" h="113">
                    <a:moveTo>
                      <a:pt x="148" y="0"/>
                    </a:moveTo>
                    <a:lnTo>
                      <a:pt x="189" y="0"/>
                    </a:lnTo>
                    <a:lnTo>
                      <a:pt x="189" y="48"/>
                    </a:lnTo>
                    <a:lnTo>
                      <a:pt x="222" y="48"/>
                    </a:lnTo>
                    <a:lnTo>
                      <a:pt x="222" y="60"/>
                    </a:lnTo>
                    <a:lnTo>
                      <a:pt x="339" y="60"/>
                    </a:lnTo>
                    <a:lnTo>
                      <a:pt x="339" y="101"/>
                    </a:lnTo>
                    <a:lnTo>
                      <a:pt x="222" y="101"/>
                    </a:lnTo>
                    <a:lnTo>
                      <a:pt x="222" y="113"/>
                    </a:lnTo>
                    <a:lnTo>
                      <a:pt x="115" y="113"/>
                    </a:lnTo>
                    <a:lnTo>
                      <a:pt x="115" y="101"/>
                    </a:lnTo>
                    <a:lnTo>
                      <a:pt x="0" y="101"/>
                    </a:lnTo>
                    <a:lnTo>
                      <a:pt x="0" y="60"/>
                    </a:lnTo>
                    <a:lnTo>
                      <a:pt x="115" y="60"/>
                    </a:lnTo>
                    <a:lnTo>
                      <a:pt x="115" y="48"/>
                    </a:lnTo>
                    <a:lnTo>
                      <a:pt x="148" y="48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611734" y="2121287"/>
              <a:ext cx="409483" cy="385289"/>
              <a:chOff x="9055101" y="1531938"/>
              <a:chExt cx="1074738" cy="1011237"/>
            </a:xfrm>
            <a:solidFill>
              <a:schemeClr val="accent1"/>
            </a:solidFill>
          </p:grpSpPr>
          <p:sp>
            <p:nvSpPr>
              <p:cNvPr id="69" name="Freeform 39"/>
              <p:cNvSpPr>
                <a:spLocks noEditPoints="1"/>
              </p:cNvSpPr>
              <p:nvPr/>
            </p:nvSpPr>
            <p:spPr bwMode="auto">
              <a:xfrm>
                <a:off x="9309101" y="1857375"/>
                <a:ext cx="566738" cy="685800"/>
              </a:xfrm>
              <a:custGeom>
                <a:avLst/>
                <a:gdLst>
                  <a:gd name="T0" fmla="*/ 135 w 357"/>
                  <a:gd name="T1" fmla="*/ 50 h 432"/>
                  <a:gd name="T2" fmla="*/ 135 w 357"/>
                  <a:gd name="T3" fmla="*/ 106 h 432"/>
                  <a:gd name="T4" fmla="*/ 130 w 357"/>
                  <a:gd name="T5" fmla="*/ 120 h 432"/>
                  <a:gd name="T6" fmla="*/ 121 w 357"/>
                  <a:gd name="T7" fmla="*/ 130 h 432"/>
                  <a:gd name="T8" fmla="*/ 106 w 357"/>
                  <a:gd name="T9" fmla="*/ 134 h 432"/>
                  <a:gd name="T10" fmla="*/ 52 w 357"/>
                  <a:gd name="T11" fmla="*/ 134 h 432"/>
                  <a:gd name="T12" fmla="*/ 52 w 357"/>
                  <a:gd name="T13" fmla="*/ 368 h 432"/>
                  <a:gd name="T14" fmla="*/ 52 w 357"/>
                  <a:gd name="T15" fmla="*/ 373 h 432"/>
                  <a:gd name="T16" fmla="*/ 55 w 357"/>
                  <a:gd name="T17" fmla="*/ 377 h 432"/>
                  <a:gd name="T18" fmla="*/ 59 w 357"/>
                  <a:gd name="T19" fmla="*/ 380 h 432"/>
                  <a:gd name="T20" fmla="*/ 65 w 357"/>
                  <a:gd name="T21" fmla="*/ 382 h 432"/>
                  <a:gd name="T22" fmla="*/ 294 w 357"/>
                  <a:gd name="T23" fmla="*/ 382 h 432"/>
                  <a:gd name="T24" fmla="*/ 300 w 357"/>
                  <a:gd name="T25" fmla="*/ 380 h 432"/>
                  <a:gd name="T26" fmla="*/ 303 w 357"/>
                  <a:gd name="T27" fmla="*/ 377 h 432"/>
                  <a:gd name="T28" fmla="*/ 306 w 357"/>
                  <a:gd name="T29" fmla="*/ 373 h 432"/>
                  <a:gd name="T30" fmla="*/ 307 w 357"/>
                  <a:gd name="T31" fmla="*/ 368 h 432"/>
                  <a:gd name="T32" fmla="*/ 307 w 357"/>
                  <a:gd name="T33" fmla="*/ 64 h 432"/>
                  <a:gd name="T34" fmla="*/ 306 w 357"/>
                  <a:gd name="T35" fmla="*/ 59 h 432"/>
                  <a:gd name="T36" fmla="*/ 303 w 357"/>
                  <a:gd name="T37" fmla="*/ 55 h 432"/>
                  <a:gd name="T38" fmla="*/ 300 w 357"/>
                  <a:gd name="T39" fmla="*/ 52 h 432"/>
                  <a:gd name="T40" fmla="*/ 294 w 357"/>
                  <a:gd name="T41" fmla="*/ 50 h 432"/>
                  <a:gd name="T42" fmla="*/ 135 w 357"/>
                  <a:gd name="T43" fmla="*/ 50 h 432"/>
                  <a:gd name="T44" fmla="*/ 153 w 357"/>
                  <a:gd name="T45" fmla="*/ 0 h 432"/>
                  <a:gd name="T46" fmla="*/ 324 w 357"/>
                  <a:gd name="T47" fmla="*/ 0 h 432"/>
                  <a:gd name="T48" fmla="*/ 337 w 357"/>
                  <a:gd name="T49" fmla="*/ 3 h 432"/>
                  <a:gd name="T50" fmla="*/ 348 w 357"/>
                  <a:gd name="T51" fmla="*/ 11 h 432"/>
                  <a:gd name="T52" fmla="*/ 356 w 357"/>
                  <a:gd name="T53" fmla="*/ 22 h 432"/>
                  <a:gd name="T54" fmla="*/ 357 w 357"/>
                  <a:gd name="T55" fmla="*/ 34 h 432"/>
                  <a:gd name="T56" fmla="*/ 357 w 357"/>
                  <a:gd name="T57" fmla="*/ 398 h 432"/>
                  <a:gd name="T58" fmla="*/ 356 w 357"/>
                  <a:gd name="T59" fmla="*/ 410 h 432"/>
                  <a:gd name="T60" fmla="*/ 348 w 357"/>
                  <a:gd name="T61" fmla="*/ 423 h 432"/>
                  <a:gd name="T62" fmla="*/ 337 w 357"/>
                  <a:gd name="T63" fmla="*/ 429 h 432"/>
                  <a:gd name="T64" fmla="*/ 324 w 357"/>
                  <a:gd name="T65" fmla="*/ 432 h 432"/>
                  <a:gd name="T66" fmla="*/ 35 w 357"/>
                  <a:gd name="T67" fmla="*/ 432 h 432"/>
                  <a:gd name="T68" fmla="*/ 21 w 357"/>
                  <a:gd name="T69" fmla="*/ 429 h 432"/>
                  <a:gd name="T70" fmla="*/ 11 w 357"/>
                  <a:gd name="T71" fmla="*/ 423 h 432"/>
                  <a:gd name="T72" fmla="*/ 3 w 357"/>
                  <a:gd name="T73" fmla="*/ 410 h 432"/>
                  <a:gd name="T74" fmla="*/ 0 w 357"/>
                  <a:gd name="T75" fmla="*/ 398 h 432"/>
                  <a:gd name="T76" fmla="*/ 0 w 357"/>
                  <a:gd name="T77" fmla="*/ 152 h 432"/>
                  <a:gd name="T78" fmla="*/ 5 w 357"/>
                  <a:gd name="T79" fmla="*/ 135 h 432"/>
                  <a:gd name="T80" fmla="*/ 14 w 357"/>
                  <a:gd name="T81" fmla="*/ 121 h 432"/>
                  <a:gd name="T82" fmla="*/ 121 w 357"/>
                  <a:gd name="T83" fmla="*/ 14 h 432"/>
                  <a:gd name="T84" fmla="*/ 136 w 357"/>
                  <a:gd name="T85" fmla="*/ 3 h 432"/>
                  <a:gd name="T86" fmla="*/ 153 w 357"/>
                  <a:gd name="T87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7" h="432">
                    <a:moveTo>
                      <a:pt x="135" y="50"/>
                    </a:moveTo>
                    <a:lnTo>
                      <a:pt x="135" y="106"/>
                    </a:lnTo>
                    <a:lnTo>
                      <a:pt x="130" y="120"/>
                    </a:lnTo>
                    <a:lnTo>
                      <a:pt x="121" y="130"/>
                    </a:lnTo>
                    <a:lnTo>
                      <a:pt x="106" y="134"/>
                    </a:lnTo>
                    <a:lnTo>
                      <a:pt x="52" y="134"/>
                    </a:lnTo>
                    <a:lnTo>
                      <a:pt x="52" y="368"/>
                    </a:lnTo>
                    <a:lnTo>
                      <a:pt x="52" y="373"/>
                    </a:lnTo>
                    <a:lnTo>
                      <a:pt x="55" y="377"/>
                    </a:lnTo>
                    <a:lnTo>
                      <a:pt x="59" y="380"/>
                    </a:lnTo>
                    <a:lnTo>
                      <a:pt x="65" y="382"/>
                    </a:lnTo>
                    <a:lnTo>
                      <a:pt x="294" y="382"/>
                    </a:lnTo>
                    <a:lnTo>
                      <a:pt x="300" y="380"/>
                    </a:lnTo>
                    <a:lnTo>
                      <a:pt x="303" y="377"/>
                    </a:lnTo>
                    <a:lnTo>
                      <a:pt x="306" y="373"/>
                    </a:lnTo>
                    <a:lnTo>
                      <a:pt x="307" y="368"/>
                    </a:lnTo>
                    <a:lnTo>
                      <a:pt x="307" y="64"/>
                    </a:lnTo>
                    <a:lnTo>
                      <a:pt x="306" y="59"/>
                    </a:lnTo>
                    <a:lnTo>
                      <a:pt x="303" y="55"/>
                    </a:lnTo>
                    <a:lnTo>
                      <a:pt x="300" y="52"/>
                    </a:lnTo>
                    <a:lnTo>
                      <a:pt x="294" y="50"/>
                    </a:lnTo>
                    <a:lnTo>
                      <a:pt x="135" y="50"/>
                    </a:lnTo>
                    <a:close/>
                    <a:moveTo>
                      <a:pt x="153" y="0"/>
                    </a:moveTo>
                    <a:lnTo>
                      <a:pt x="324" y="0"/>
                    </a:lnTo>
                    <a:lnTo>
                      <a:pt x="337" y="3"/>
                    </a:lnTo>
                    <a:lnTo>
                      <a:pt x="348" y="11"/>
                    </a:lnTo>
                    <a:lnTo>
                      <a:pt x="356" y="22"/>
                    </a:lnTo>
                    <a:lnTo>
                      <a:pt x="357" y="34"/>
                    </a:lnTo>
                    <a:lnTo>
                      <a:pt x="357" y="398"/>
                    </a:lnTo>
                    <a:lnTo>
                      <a:pt x="356" y="410"/>
                    </a:lnTo>
                    <a:lnTo>
                      <a:pt x="348" y="423"/>
                    </a:lnTo>
                    <a:lnTo>
                      <a:pt x="337" y="429"/>
                    </a:lnTo>
                    <a:lnTo>
                      <a:pt x="324" y="432"/>
                    </a:lnTo>
                    <a:lnTo>
                      <a:pt x="35" y="432"/>
                    </a:lnTo>
                    <a:lnTo>
                      <a:pt x="21" y="429"/>
                    </a:lnTo>
                    <a:lnTo>
                      <a:pt x="11" y="423"/>
                    </a:lnTo>
                    <a:lnTo>
                      <a:pt x="3" y="410"/>
                    </a:lnTo>
                    <a:lnTo>
                      <a:pt x="0" y="398"/>
                    </a:lnTo>
                    <a:lnTo>
                      <a:pt x="0" y="152"/>
                    </a:lnTo>
                    <a:lnTo>
                      <a:pt x="5" y="135"/>
                    </a:lnTo>
                    <a:lnTo>
                      <a:pt x="14" y="121"/>
                    </a:lnTo>
                    <a:lnTo>
                      <a:pt x="121" y="14"/>
                    </a:lnTo>
                    <a:lnTo>
                      <a:pt x="136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0" name="Freeform 40"/>
              <p:cNvSpPr>
                <a:spLocks/>
              </p:cNvSpPr>
              <p:nvPr/>
            </p:nvSpPr>
            <p:spPr bwMode="auto">
              <a:xfrm>
                <a:off x="9055101" y="1531938"/>
                <a:ext cx="1074738" cy="631825"/>
              </a:xfrm>
              <a:custGeom>
                <a:avLst/>
                <a:gdLst>
                  <a:gd name="T0" fmla="*/ 292 w 677"/>
                  <a:gd name="T1" fmla="*/ 0 h 398"/>
                  <a:gd name="T2" fmla="*/ 327 w 677"/>
                  <a:gd name="T3" fmla="*/ 3 h 398"/>
                  <a:gd name="T4" fmla="*/ 360 w 677"/>
                  <a:gd name="T5" fmla="*/ 15 h 398"/>
                  <a:gd name="T6" fmla="*/ 392 w 677"/>
                  <a:gd name="T7" fmla="*/ 33 h 398"/>
                  <a:gd name="T8" fmla="*/ 396 w 677"/>
                  <a:gd name="T9" fmla="*/ 34 h 398"/>
                  <a:gd name="T10" fmla="*/ 402 w 677"/>
                  <a:gd name="T11" fmla="*/ 36 h 398"/>
                  <a:gd name="T12" fmla="*/ 411 w 677"/>
                  <a:gd name="T13" fmla="*/ 36 h 398"/>
                  <a:gd name="T14" fmla="*/ 446 w 677"/>
                  <a:gd name="T15" fmla="*/ 39 h 398"/>
                  <a:gd name="T16" fmla="*/ 478 w 677"/>
                  <a:gd name="T17" fmla="*/ 51 h 398"/>
                  <a:gd name="T18" fmla="*/ 507 w 677"/>
                  <a:gd name="T19" fmla="*/ 71 h 398"/>
                  <a:gd name="T20" fmla="*/ 531 w 677"/>
                  <a:gd name="T21" fmla="*/ 96 h 398"/>
                  <a:gd name="T22" fmla="*/ 534 w 677"/>
                  <a:gd name="T23" fmla="*/ 99 h 398"/>
                  <a:gd name="T24" fmla="*/ 538 w 677"/>
                  <a:gd name="T25" fmla="*/ 101 h 398"/>
                  <a:gd name="T26" fmla="*/ 543 w 677"/>
                  <a:gd name="T27" fmla="*/ 102 h 398"/>
                  <a:gd name="T28" fmla="*/ 573 w 677"/>
                  <a:gd name="T29" fmla="*/ 108 h 398"/>
                  <a:gd name="T30" fmla="*/ 602 w 677"/>
                  <a:gd name="T31" fmla="*/ 121 h 398"/>
                  <a:gd name="T32" fmla="*/ 628 w 677"/>
                  <a:gd name="T33" fmla="*/ 139 h 398"/>
                  <a:gd name="T34" fmla="*/ 649 w 677"/>
                  <a:gd name="T35" fmla="*/ 161 h 398"/>
                  <a:gd name="T36" fmla="*/ 664 w 677"/>
                  <a:gd name="T37" fmla="*/ 189 h 398"/>
                  <a:gd name="T38" fmla="*/ 674 w 677"/>
                  <a:gd name="T39" fmla="*/ 217 h 398"/>
                  <a:gd name="T40" fmla="*/ 677 w 677"/>
                  <a:gd name="T41" fmla="*/ 251 h 398"/>
                  <a:gd name="T42" fmla="*/ 673 w 677"/>
                  <a:gd name="T43" fmla="*/ 287 h 398"/>
                  <a:gd name="T44" fmla="*/ 661 w 677"/>
                  <a:gd name="T45" fmla="*/ 320 h 398"/>
                  <a:gd name="T46" fmla="*/ 640 w 677"/>
                  <a:gd name="T47" fmla="*/ 349 h 398"/>
                  <a:gd name="T48" fmla="*/ 614 w 677"/>
                  <a:gd name="T49" fmla="*/ 372 h 398"/>
                  <a:gd name="T50" fmla="*/ 582 w 677"/>
                  <a:gd name="T51" fmla="*/ 388 h 398"/>
                  <a:gd name="T52" fmla="*/ 546 w 677"/>
                  <a:gd name="T53" fmla="*/ 398 h 398"/>
                  <a:gd name="T54" fmla="*/ 546 w 677"/>
                  <a:gd name="T55" fmla="*/ 239 h 398"/>
                  <a:gd name="T56" fmla="*/ 543 w 677"/>
                  <a:gd name="T57" fmla="*/ 219 h 398"/>
                  <a:gd name="T58" fmla="*/ 534 w 677"/>
                  <a:gd name="T59" fmla="*/ 202 h 398"/>
                  <a:gd name="T60" fmla="*/ 520 w 677"/>
                  <a:gd name="T61" fmla="*/ 189 h 398"/>
                  <a:gd name="T62" fmla="*/ 504 w 677"/>
                  <a:gd name="T63" fmla="*/ 180 h 398"/>
                  <a:gd name="T64" fmla="*/ 484 w 677"/>
                  <a:gd name="T65" fmla="*/ 177 h 398"/>
                  <a:gd name="T66" fmla="*/ 313 w 677"/>
                  <a:gd name="T67" fmla="*/ 177 h 398"/>
                  <a:gd name="T68" fmla="*/ 293 w 677"/>
                  <a:gd name="T69" fmla="*/ 180 h 398"/>
                  <a:gd name="T70" fmla="*/ 277 w 677"/>
                  <a:gd name="T71" fmla="*/ 186 h 398"/>
                  <a:gd name="T72" fmla="*/ 261 w 677"/>
                  <a:gd name="T73" fmla="*/ 198 h 398"/>
                  <a:gd name="T74" fmla="*/ 154 w 677"/>
                  <a:gd name="T75" fmla="*/ 305 h 398"/>
                  <a:gd name="T76" fmla="*/ 142 w 677"/>
                  <a:gd name="T77" fmla="*/ 320 h 398"/>
                  <a:gd name="T78" fmla="*/ 134 w 677"/>
                  <a:gd name="T79" fmla="*/ 339 h 398"/>
                  <a:gd name="T80" fmla="*/ 131 w 677"/>
                  <a:gd name="T81" fmla="*/ 357 h 398"/>
                  <a:gd name="T82" fmla="*/ 131 w 677"/>
                  <a:gd name="T83" fmla="*/ 398 h 398"/>
                  <a:gd name="T84" fmla="*/ 97 w 677"/>
                  <a:gd name="T85" fmla="*/ 388 h 398"/>
                  <a:gd name="T86" fmla="*/ 65 w 677"/>
                  <a:gd name="T87" fmla="*/ 372 h 398"/>
                  <a:gd name="T88" fmla="*/ 39 w 677"/>
                  <a:gd name="T89" fmla="*/ 349 h 398"/>
                  <a:gd name="T90" fmla="*/ 18 w 677"/>
                  <a:gd name="T91" fmla="*/ 320 h 398"/>
                  <a:gd name="T92" fmla="*/ 4 w 677"/>
                  <a:gd name="T93" fmla="*/ 287 h 398"/>
                  <a:gd name="T94" fmla="*/ 0 w 677"/>
                  <a:gd name="T95" fmla="*/ 251 h 398"/>
                  <a:gd name="T96" fmla="*/ 4 w 677"/>
                  <a:gd name="T97" fmla="*/ 214 h 398"/>
                  <a:gd name="T98" fmla="*/ 18 w 677"/>
                  <a:gd name="T99" fmla="*/ 181 h 398"/>
                  <a:gd name="T100" fmla="*/ 38 w 677"/>
                  <a:gd name="T101" fmla="*/ 152 h 398"/>
                  <a:gd name="T102" fmla="*/ 63 w 677"/>
                  <a:gd name="T103" fmla="*/ 130 h 398"/>
                  <a:gd name="T104" fmla="*/ 94 w 677"/>
                  <a:gd name="T105" fmla="*/ 113 h 398"/>
                  <a:gd name="T106" fmla="*/ 128 w 677"/>
                  <a:gd name="T107" fmla="*/ 104 h 398"/>
                  <a:gd name="T108" fmla="*/ 133 w 677"/>
                  <a:gd name="T109" fmla="*/ 102 h 398"/>
                  <a:gd name="T110" fmla="*/ 137 w 677"/>
                  <a:gd name="T111" fmla="*/ 98 h 398"/>
                  <a:gd name="T112" fmla="*/ 140 w 677"/>
                  <a:gd name="T113" fmla="*/ 93 h 398"/>
                  <a:gd name="T114" fmla="*/ 160 w 677"/>
                  <a:gd name="T115" fmla="*/ 62 h 398"/>
                  <a:gd name="T116" fmla="*/ 187 w 677"/>
                  <a:gd name="T117" fmla="*/ 36 h 398"/>
                  <a:gd name="T118" fmla="*/ 218 w 677"/>
                  <a:gd name="T119" fmla="*/ 16 h 398"/>
                  <a:gd name="T120" fmla="*/ 252 w 677"/>
                  <a:gd name="T121" fmla="*/ 3 h 398"/>
                  <a:gd name="T122" fmla="*/ 292 w 677"/>
                  <a:gd name="T123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7" h="398">
                    <a:moveTo>
                      <a:pt x="292" y="0"/>
                    </a:moveTo>
                    <a:lnTo>
                      <a:pt x="327" y="3"/>
                    </a:lnTo>
                    <a:lnTo>
                      <a:pt x="360" y="15"/>
                    </a:lnTo>
                    <a:lnTo>
                      <a:pt x="392" y="33"/>
                    </a:lnTo>
                    <a:lnTo>
                      <a:pt x="396" y="34"/>
                    </a:lnTo>
                    <a:lnTo>
                      <a:pt x="402" y="36"/>
                    </a:lnTo>
                    <a:lnTo>
                      <a:pt x="411" y="36"/>
                    </a:lnTo>
                    <a:lnTo>
                      <a:pt x="446" y="39"/>
                    </a:lnTo>
                    <a:lnTo>
                      <a:pt x="478" y="51"/>
                    </a:lnTo>
                    <a:lnTo>
                      <a:pt x="507" y="71"/>
                    </a:lnTo>
                    <a:lnTo>
                      <a:pt x="531" y="96"/>
                    </a:lnTo>
                    <a:lnTo>
                      <a:pt x="534" y="99"/>
                    </a:lnTo>
                    <a:lnTo>
                      <a:pt x="538" y="101"/>
                    </a:lnTo>
                    <a:lnTo>
                      <a:pt x="543" y="102"/>
                    </a:lnTo>
                    <a:lnTo>
                      <a:pt x="573" y="108"/>
                    </a:lnTo>
                    <a:lnTo>
                      <a:pt x="602" y="121"/>
                    </a:lnTo>
                    <a:lnTo>
                      <a:pt x="628" y="139"/>
                    </a:lnTo>
                    <a:lnTo>
                      <a:pt x="649" y="161"/>
                    </a:lnTo>
                    <a:lnTo>
                      <a:pt x="664" y="189"/>
                    </a:lnTo>
                    <a:lnTo>
                      <a:pt x="674" y="217"/>
                    </a:lnTo>
                    <a:lnTo>
                      <a:pt x="677" y="251"/>
                    </a:lnTo>
                    <a:lnTo>
                      <a:pt x="673" y="287"/>
                    </a:lnTo>
                    <a:lnTo>
                      <a:pt x="661" y="320"/>
                    </a:lnTo>
                    <a:lnTo>
                      <a:pt x="640" y="349"/>
                    </a:lnTo>
                    <a:lnTo>
                      <a:pt x="614" y="372"/>
                    </a:lnTo>
                    <a:lnTo>
                      <a:pt x="582" y="388"/>
                    </a:lnTo>
                    <a:lnTo>
                      <a:pt x="546" y="398"/>
                    </a:lnTo>
                    <a:lnTo>
                      <a:pt x="546" y="239"/>
                    </a:lnTo>
                    <a:lnTo>
                      <a:pt x="543" y="219"/>
                    </a:lnTo>
                    <a:lnTo>
                      <a:pt x="534" y="202"/>
                    </a:lnTo>
                    <a:lnTo>
                      <a:pt x="520" y="189"/>
                    </a:lnTo>
                    <a:lnTo>
                      <a:pt x="504" y="180"/>
                    </a:lnTo>
                    <a:lnTo>
                      <a:pt x="484" y="177"/>
                    </a:lnTo>
                    <a:lnTo>
                      <a:pt x="313" y="177"/>
                    </a:lnTo>
                    <a:lnTo>
                      <a:pt x="293" y="180"/>
                    </a:lnTo>
                    <a:lnTo>
                      <a:pt x="277" y="186"/>
                    </a:lnTo>
                    <a:lnTo>
                      <a:pt x="261" y="198"/>
                    </a:lnTo>
                    <a:lnTo>
                      <a:pt x="154" y="305"/>
                    </a:lnTo>
                    <a:lnTo>
                      <a:pt x="142" y="320"/>
                    </a:lnTo>
                    <a:lnTo>
                      <a:pt x="134" y="339"/>
                    </a:lnTo>
                    <a:lnTo>
                      <a:pt x="131" y="357"/>
                    </a:lnTo>
                    <a:lnTo>
                      <a:pt x="131" y="398"/>
                    </a:lnTo>
                    <a:lnTo>
                      <a:pt x="97" y="388"/>
                    </a:lnTo>
                    <a:lnTo>
                      <a:pt x="65" y="372"/>
                    </a:lnTo>
                    <a:lnTo>
                      <a:pt x="39" y="349"/>
                    </a:lnTo>
                    <a:lnTo>
                      <a:pt x="18" y="320"/>
                    </a:lnTo>
                    <a:lnTo>
                      <a:pt x="4" y="287"/>
                    </a:lnTo>
                    <a:lnTo>
                      <a:pt x="0" y="251"/>
                    </a:lnTo>
                    <a:lnTo>
                      <a:pt x="4" y="214"/>
                    </a:lnTo>
                    <a:lnTo>
                      <a:pt x="18" y="181"/>
                    </a:lnTo>
                    <a:lnTo>
                      <a:pt x="38" y="152"/>
                    </a:lnTo>
                    <a:lnTo>
                      <a:pt x="63" y="130"/>
                    </a:lnTo>
                    <a:lnTo>
                      <a:pt x="94" y="113"/>
                    </a:lnTo>
                    <a:lnTo>
                      <a:pt x="128" y="104"/>
                    </a:lnTo>
                    <a:lnTo>
                      <a:pt x="133" y="102"/>
                    </a:lnTo>
                    <a:lnTo>
                      <a:pt x="137" y="98"/>
                    </a:lnTo>
                    <a:lnTo>
                      <a:pt x="140" y="93"/>
                    </a:lnTo>
                    <a:lnTo>
                      <a:pt x="160" y="62"/>
                    </a:lnTo>
                    <a:lnTo>
                      <a:pt x="187" y="36"/>
                    </a:lnTo>
                    <a:lnTo>
                      <a:pt x="218" y="16"/>
                    </a:lnTo>
                    <a:lnTo>
                      <a:pt x="252" y="3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961137" y="2216971"/>
              <a:ext cx="401382" cy="528392"/>
              <a:chOff x="5759451" y="5207000"/>
              <a:chExt cx="782638" cy="1030288"/>
            </a:xfrm>
            <a:solidFill>
              <a:schemeClr val="accent1"/>
            </a:solidFill>
          </p:grpSpPr>
          <p:sp>
            <p:nvSpPr>
              <p:cNvPr id="78" name="Freeform 45"/>
              <p:cNvSpPr>
                <a:spLocks/>
              </p:cNvSpPr>
              <p:nvPr/>
            </p:nvSpPr>
            <p:spPr bwMode="auto">
              <a:xfrm>
                <a:off x="5865813" y="5207000"/>
                <a:ext cx="257175" cy="415925"/>
              </a:xfrm>
              <a:custGeom>
                <a:avLst/>
                <a:gdLst>
                  <a:gd name="T0" fmla="*/ 82 w 162"/>
                  <a:gd name="T1" fmla="*/ 0 h 262"/>
                  <a:gd name="T2" fmla="*/ 88 w 162"/>
                  <a:gd name="T3" fmla="*/ 0 h 262"/>
                  <a:gd name="T4" fmla="*/ 92 w 162"/>
                  <a:gd name="T5" fmla="*/ 1 h 262"/>
                  <a:gd name="T6" fmla="*/ 97 w 162"/>
                  <a:gd name="T7" fmla="*/ 4 h 262"/>
                  <a:gd name="T8" fmla="*/ 101 w 162"/>
                  <a:gd name="T9" fmla="*/ 9 h 262"/>
                  <a:gd name="T10" fmla="*/ 159 w 162"/>
                  <a:gd name="T11" fmla="*/ 77 h 262"/>
                  <a:gd name="T12" fmla="*/ 162 w 162"/>
                  <a:gd name="T13" fmla="*/ 82 h 262"/>
                  <a:gd name="T14" fmla="*/ 162 w 162"/>
                  <a:gd name="T15" fmla="*/ 86 h 262"/>
                  <a:gd name="T16" fmla="*/ 162 w 162"/>
                  <a:gd name="T17" fmla="*/ 91 h 262"/>
                  <a:gd name="T18" fmla="*/ 159 w 162"/>
                  <a:gd name="T19" fmla="*/ 94 h 262"/>
                  <a:gd name="T20" fmla="*/ 154 w 162"/>
                  <a:gd name="T21" fmla="*/ 97 h 262"/>
                  <a:gd name="T22" fmla="*/ 150 w 162"/>
                  <a:gd name="T23" fmla="*/ 98 h 262"/>
                  <a:gd name="T24" fmla="*/ 128 w 162"/>
                  <a:gd name="T25" fmla="*/ 98 h 262"/>
                  <a:gd name="T26" fmla="*/ 128 w 162"/>
                  <a:gd name="T27" fmla="*/ 242 h 262"/>
                  <a:gd name="T28" fmla="*/ 127 w 162"/>
                  <a:gd name="T29" fmla="*/ 248 h 262"/>
                  <a:gd name="T30" fmla="*/ 124 w 162"/>
                  <a:gd name="T31" fmla="*/ 254 h 262"/>
                  <a:gd name="T32" fmla="*/ 119 w 162"/>
                  <a:gd name="T33" fmla="*/ 259 h 262"/>
                  <a:gd name="T34" fmla="*/ 115 w 162"/>
                  <a:gd name="T35" fmla="*/ 262 h 262"/>
                  <a:gd name="T36" fmla="*/ 109 w 162"/>
                  <a:gd name="T37" fmla="*/ 262 h 262"/>
                  <a:gd name="T38" fmla="*/ 54 w 162"/>
                  <a:gd name="T39" fmla="*/ 262 h 262"/>
                  <a:gd name="T40" fmla="*/ 48 w 162"/>
                  <a:gd name="T41" fmla="*/ 262 h 262"/>
                  <a:gd name="T42" fmla="*/ 42 w 162"/>
                  <a:gd name="T43" fmla="*/ 259 h 262"/>
                  <a:gd name="T44" fmla="*/ 39 w 162"/>
                  <a:gd name="T45" fmla="*/ 254 h 262"/>
                  <a:gd name="T46" fmla="*/ 36 w 162"/>
                  <a:gd name="T47" fmla="*/ 248 h 262"/>
                  <a:gd name="T48" fmla="*/ 35 w 162"/>
                  <a:gd name="T49" fmla="*/ 242 h 262"/>
                  <a:gd name="T50" fmla="*/ 35 w 162"/>
                  <a:gd name="T51" fmla="*/ 98 h 262"/>
                  <a:gd name="T52" fmla="*/ 13 w 162"/>
                  <a:gd name="T53" fmla="*/ 98 h 262"/>
                  <a:gd name="T54" fmla="*/ 9 w 162"/>
                  <a:gd name="T55" fmla="*/ 97 h 262"/>
                  <a:gd name="T56" fmla="*/ 4 w 162"/>
                  <a:gd name="T57" fmla="*/ 94 h 262"/>
                  <a:gd name="T58" fmla="*/ 1 w 162"/>
                  <a:gd name="T59" fmla="*/ 91 h 262"/>
                  <a:gd name="T60" fmla="*/ 0 w 162"/>
                  <a:gd name="T61" fmla="*/ 86 h 262"/>
                  <a:gd name="T62" fmla="*/ 1 w 162"/>
                  <a:gd name="T63" fmla="*/ 82 h 262"/>
                  <a:gd name="T64" fmla="*/ 3 w 162"/>
                  <a:gd name="T65" fmla="*/ 77 h 262"/>
                  <a:gd name="T66" fmla="*/ 62 w 162"/>
                  <a:gd name="T67" fmla="*/ 9 h 262"/>
                  <a:gd name="T68" fmla="*/ 65 w 162"/>
                  <a:gd name="T69" fmla="*/ 4 h 262"/>
                  <a:gd name="T70" fmla="*/ 71 w 162"/>
                  <a:gd name="T71" fmla="*/ 1 h 262"/>
                  <a:gd name="T72" fmla="*/ 76 w 162"/>
                  <a:gd name="T73" fmla="*/ 0 h 262"/>
                  <a:gd name="T74" fmla="*/ 82 w 162"/>
                  <a:gd name="T75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" h="262">
                    <a:moveTo>
                      <a:pt x="82" y="0"/>
                    </a:moveTo>
                    <a:lnTo>
                      <a:pt x="88" y="0"/>
                    </a:lnTo>
                    <a:lnTo>
                      <a:pt x="92" y="1"/>
                    </a:lnTo>
                    <a:lnTo>
                      <a:pt x="97" y="4"/>
                    </a:lnTo>
                    <a:lnTo>
                      <a:pt x="101" y="9"/>
                    </a:lnTo>
                    <a:lnTo>
                      <a:pt x="159" y="77"/>
                    </a:lnTo>
                    <a:lnTo>
                      <a:pt x="162" y="82"/>
                    </a:lnTo>
                    <a:lnTo>
                      <a:pt x="162" y="86"/>
                    </a:lnTo>
                    <a:lnTo>
                      <a:pt x="162" y="91"/>
                    </a:lnTo>
                    <a:lnTo>
                      <a:pt x="159" y="94"/>
                    </a:lnTo>
                    <a:lnTo>
                      <a:pt x="154" y="97"/>
                    </a:lnTo>
                    <a:lnTo>
                      <a:pt x="150" y="98"/>
                    </a:lnTo>
                    <a:lnTo>
                      <a:pt x="128" y="98"/>
                    </a:lnTo>
                    <a:lnTo>
                      <a:pt x="128" y="242"/>
                    </a:lnTo>
                    <a:lnTo>
                      <a:pt x="127" y="248"/>
                    </a:lnTo>
                    <a:lnTo>
                      <a:pt x="124" y="254"/>
                    </a:lnTo>
                    <a:lnTo>
                      <a:pt x="119" y="259"/>
                    </a:lnTo>
                    <a:lnTo>
                      <a:pt x="115" y="262"/>
                    </a:lnTo>
                    <a:lnTo>
                      <a:pt x="109" y="262"/>
                    </a:lnTo>
                    <a:lnTo>
                      <a:pt x="54" y="262"/>
                    </a:lnTo>
                    <a:lnTo>
                      <a:pt x="48" y="262"/>
                    </a:lnTo>
                    <a:lnTo>
                      <a:pt x="42" y="259"/>
                    </a:lnTo>
                    <a:lnTo>
                      <a:pt x="39" y="254"/>
                    </a:lnTo>
                    <a:lnTo>
                      <a:pt x="36" y="248"/>
                    </a:lnTo>
                    <a:lnTo>
                      <a:pt x="35" y="242"/>
                    </a:lnTo>
                    <a:lnTo>
                      <a:pt x="35" y="98"/>
                    </a:lnTo>
                    <a:lnTo>
                      <a:pt x="13" y="98"/>
                    </a:lnTo>
                    <a:lnTo>
                      <a:pt x="9" y="97"/>
                    </a:lnTo>
                    <a:lnTo>
                      <a:pt x="4" y="94"/>
                    </a:lnTo>
                    <a:lnTo>
                      <a:pt x="1" y="91"/>
                    </a:lnTo>
                    <a:lnTo>
                      <a:pt x="0" y="86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62" y="9"/>
                    </a:lnTo>
                    <a:lnTo>
                      <a:pt x="65" y="4"/>
                    </a:lnTo>
                    <a:lnTo>
                      <a:pt x="71" y="1"/>
                    </a:lnTo>
                    <a:lnTo>
                      <a:pt x="76" y="0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9" name="Freeform 46"/>
              <p:cNvSpPr>
                <a:spLocks/>
              </p:cNvSpPr>
              <p:nvPr/>
            </p:nvSpPr>
            <p:spPr bwMode="auto">
              <a:xfrm>
                <a:off x="5759451" y="5400675"/>
                <a:ext cx="782638" cy="836613"/>
              </a:xfrm>
              <a:custGeom>
                <a:avLst/>
                <a:gdLst>
                  <a:gd name="T0" fmla="*/ 47 w 493"/>
                  <a:gd name="T1" fmla="*/ 0 h 527"/>
                  <a:gd name="T2" fmla="*/ 82 w 493"/>
                  <a:gd name="T3" fmla="*/ 0 h 527"/>
                  <a:gd name="T4" fmla="*/ 82 w 493"/>
                  <a:gd name="T5" fmla="*/ 70 h 527"/>
                  <a:gd name="T6" fmla="*/ 70 w 493"/>
                  <a:gd name="T7" fmla="*/ 70 h 527"/>
                  <a:gd name="T8" fmla="*/ 70 w 493"/>
                  <a:gd name="T9" fmla="*/ 336 h 527"/>
                  <a:gd name="T10" fmla="*/ 424 w 493"/>
                  <a:gd name="T11" fmla="*/ 336 h 527"/>
                  <a:gd name="T12" fmla="*/ 424 w 493"/>
                  <a:gd name="T13" fmla="*/ 70 h 527"/>
                  <a:gd name="T14" fmla="*/ 212 w 493"/>
                  <a:gd name="T15" fmla="*/ 70 h 527"/>
                  <a:gd name="T16" fmla="*/ 212 w 493"/>
                  <a:gd name="T17" fmla="*/ 0 h 527"/>
                  <a:gd name="T18" fmla="*/ 447 w 493"/>
                  <a:gd name="T19" fmla="*/ 0 h 527"/>
                  <a:gd name="T20" fmla="*/ 465 w 493"/>
                  <a:gd name="T21" fmla="*/ 3 h 527"/>
                  <a:gd name="T22" fmla="*/ 480 w 493"/>
                  <a:gd name="T23" fmla="*/ 14 h 527"/>
                  <a:gd name="T24" fmla="*/ 490 w 493"/>
                  <a:gd name="T25" fmla="*/ 28 h 527"/>
                  <a:gd name="T26" fmla="*/ 493 w 493"/>
                  <a:gd name="T27" fmla="*/ 46 h 527"/>
                  <a:gd name="T28" fmla="*/ 493 w 493"/>
                  <a:gd name="T29" fmla="*/ 358 h 527"/>
                  <a:gd name="T30" fmla="*/ 490 w 493"/>
                  <a:gd name="T31" fmla="*/ 376 h 527"/>
                  <a:gd name="T32" fmla="*/ 480 w 493"/>
                  <a:gd name="T33" fmla="*/ 391 h 527"/>
                  <a:gd name="T34" fmla="*/ 465 w 493"/>
                  <a:gd name="T35" fmla="*/ 401 h 527"/>
                  <a:gd name="T36" fmla="*/ 447 w 493"/>
                  <a:gd name="T37" fmla="*/ 406 h 527"/>
                  <a:gd name="T38" fmla="*/ 282 w 493"/>
                  <a:gd name="T39" fmla="*/ 406 h 527"/>
                  <a:gd name="T40" fmla="*/ 282 w 493"/>
                  <a:gd name="T41" fmla="*/ 457 h 527"/>
                  <a:gd name="T42" fmla="*/ 345 w 493"/>
                  <a:gd name="T43" fmla="*/ 457 h 527"/>
                  <a:gd name="T44" fmla="*/ 362 w 493"/>
                  <a:gd name="T45" fmla="*/ 460 h 527"/>
                  <a:gd name="T46" fmla="*/ 375 w 493"/>
                  <a:gd name="T47" fmla="*/ 469 h 527"/>
                  <a:gd name="T48" fmla="*/ 385 w 493"/>
                  <a:gd name="T49" fmla="*/ 483 h 527"/>
                  <a:gd name="T50" fmla="*/ 388 w 493"/>
                  <a:gd name="T51" fmla="*/ 500 h 527"/>
                  <a:gd name="T52" fmla="*/ 388 w 493"/>
                  <a:gd name="T53" fmla="*/ 527 h 527"/>
                  <a:gd name="T54" fmla="*/ 108 w 493"/>
                  <a:gd name="T55" fmla="*/ 527 h 527"/>
                  <a:gd name="T56" fmla="*/ 108 w 493"/>
                  <a:gd name="T57" fmla="*/ 500 h 527"/>
                  <a:gd name="T58" fmla="*/ 111 w 493"/>
                  <a:gd name="T59" fmla="*/ 483 h 527"/>
                  <a:gd name="T60" fmla="*/ 120 w 493"/>
                  <a:gd name="T61" fmla="*/ 469 h 527"/>
                  <a:gd name="T62" fmla="*/ 135 w 493"/>
                  <a:gd name="T63" fmla="*/ 460 h 527"/>
                  <a:gd name="T64" fmla="*/ 152 w 493"/>
                  <a:gd name="T65" fmla="*/ 457 h 527"/>
                  <a:gd name="T66" fmla="*/ 212 w 493"/>
                  <a:gd name="T67" fmla="*/ 457 h 527"/>
                  <a:gd name="T68" fmla="*/ 212 w 493"/>
                  <a:gd name="T69" fmla="*/ 406 h 527"/>
                  <a:gd name="T70" fmla="*/ 47 w 493"/>
                  <a:gd name="T71" fmla="*/ 406 h 527"/>
                  <a:gd name="T72" fmla="*/ 29 w 493"/>
                  <a:gd name="T73" fmla="*/ 401 h 527"/>
                  <a:gd name="T74" fmla="*/ 14 w 493"/>
                  <a:gd name="T75" fmla="*/ 391 h 527"/>
                  <a:gd name="T76" fmla="*/ 5 w 493"/>
                  <a:gd name="T77" fmla="*/ 376 h 527"/>
                  <a:gd name="T78" fmla="*/ 0 w 493"/>
                  <a:gd name="T79" fmla="*/ 358 h 527"/>
                  <a:gd name="T80" fmla="*/ 0 w 493"/>
                  <a:gd name="T81" fmla="*/ 46 h 527"/>
                  <a:gd name="T82" fmla="*/ 5 w 493"/>
                  <a:gd name="T83" fmla="*/ 28 h 527"/>
                  <a:gd name="T84" fmla="*/ 14 w 493"/>
                  <a:gd name="T85" fmla="*/ 14 h 527"/>
                  <a:gd name="T86" fmla="*/ 29 w 493"/>
                  <a:gd name="T87" fmla="*/ 3 h 527"/>
                  <a:gd name="T88" fmla="*/ 47 w 493"/>
                  <a:gd name="T89" fmla="*/ 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93" h="527">
                    <a:moveTo>
                      <a:pt x="47" y="0"/>
                    </a:moveTo>
                    <a:lnTo>
                      <a:pt x="82" y="0"/>
                    </a:lnTo>
                    <a:lnTo>
                      <a:pt x="82" y="70"/>
                    </a:lnTo>
                    <a:lnTo>
                      <a:pt x="70" y="70"/>
                    </a:lnTo>
                    <a:lnTo>
                      <a:pt x="70" y="336"/>
                    </a:lnTo>
                    <a:lnTo>
                      <a:pt x="424" y="336"/>
                    </a:lnTo>
                    <a:lnTo>
                      <a:pt x="424" y="70"/>
                    </a:lnTo>
                    <a:lnTo>
                      <a:pt x="212" y="70"/>
                    </a:lnTo>
                    <a:lnTo>
                      <a:pt x="212" y="0"/>
                    </a:lnTo>
                    <a:lnTo>
                      <a:pt x="447" y="0"/>
                    </a:lnTo>
                    <a:lnTo>
                      <a:pt x="465" y="3"/>
                    </a:lnTo>
                    <a:lnTo>
                      <a:pt x="480" y="14"/>
                    </a:lnTo>
                    <a:lnTo>
                      <a:pt x="490" y="28"/>
                    </a:lnTo>
                    <a:lnTo>
                      <a:pt x="493" y="46"/>
                    </a:lnTo>
                    <a:lnTo>
                      <a:pt x="493" y="358"/>
                    </a:lnTo>
                    <a:lnTo>
                      <a:pt x="490" y="376"/>
                    </a:lnTo>
                    <a:lnTo>
                      <a:pt x="480" y="391"/>
                    </a:lnTo>
                    <a:lnTo>
                      <a:pt x="465" y="401"/>
                    </a:lnTo>
                    <a:lnTo>
                      <a:pt x="447" y="406"/>
                    </a:lnTo>
                    <a:lnTo>
                      <a:pt x="282" y="406"/>
                    </a:lnTo>
                    <a:lnTo>
                      <a:pt x="282" y="457"/>
                    </a:lnTo>
                    <a:lnTo>
                      <a:pt x="345" y="457"/>
                    </a:lnTo>
                    <a:lnTo>
                      <a:pt x="362" y="460"/>
                    </a:lnTo>
                    <a:lnTo>
                      <a:pt x="375" y="469"/>
                    </a:lnTo>
                    <a:lnTo>
                      <a:pt x="385" y="483"/>
                    </a:lnTo>
                    <a:lnTo>
                      <a:pt x="388" y="500"/>
                    </a:lnTo>
                    <a:lnTo>
                      <a:pt x="388" y="527"/>
                    </a:lnTo>
                    <a:lnTo>
                      <a:pt x="108" y="527"/>
                    </a:lnTo>
                    <a:lnTo>
                      <a:pt x="108" y="500"/>
                    </a:lnTo>
                    <a:lnTo>
                      <a:pt x="111" y="483"/>
                    </a:lnTo>
                    <a:lnTo>
                      <a:pt x="120" y="469"/>
                    </a:lnTo>
                    <a:lnTo>
                      <a:pt x="135" y="460"/>
                    </a:lnTo>
                    <a:lnTo>
                      <a:pt x="152" y="457"/>
                    </a:lnTo>
                    <a:lnTo>
                      <a:pt x="212" y="457"/>
                    </a:lnTo>
                    <a:lnTo>
                      <a:pt x="212" y="406"/>
                    </a:lnTo>
                    <a:lnTo>
                      <a:pt x="47" y="406"/>
                    </a:lnTo>
                    <a:lnTo>
                      <a:pt x="29" y="401"/>
                    </a:lnTo>
                    <a:lnTo>
                      <a:pt x="14" y="391"/>
                    </a:lnTo>
                    <a:lnTo>
                      <a:pt x="5" y="376"/>
                    </a:lnTo>
                    <a:lnTo>
                      <a:pt x="0" y="358"/>
                    </a:lnTo>
                    <a:lnTo>
                      <a:pt x="0" y="46"/>
                    </a:lnTo>
                    <a:lnTo>
                      <a:pt x="5" y="28"/>
                    </a:lnTo>
                    <a:lnTo>
                      <a:pt x="14" y="14"/>
                    </a:lnTo>
                    <a:lnTo>
                      <a:pt x="29" y="3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0" name="Freeform 47"/>
              <p:cNvSpPr>
                <a:spLocks/>
              </p:cNvSpPr>
              <p:nvPr/>
            </p:nvSpPr>
            <p:spPr bwMode="auto">
              <a:xfrm>
                <a:off x="6010276" y="5568950"/>
                <a:ext cx="285750" cy="307975"/>
              </a:xfrm>
              <a:custGeom>
                <a:avLst/>
                <a:gdLst>
                  <a:gd name="T0" fmla="*/ 158 w 180"/>
                  <a:gd name="T1" fmla="*/ 0 h 194"/>
                  <a:gd name="T2" fmla="*/ 165 w 180"/>
                  <a:gd name="T3" fmla="*/ 2 h 194"/>
                  <a:gd name="T4" fmla="*/ 171 w 180"/>
                  <a:gd name="T5" fmla="*/ 5 h 194"/>
                  <a:gd name="T6" fmla="*/ 175 w 180"/>
                  <a:gd name="T7" fmla="*/ 9 h 194"/>
                  <a:gd name="T8" fmla="*/ 178 w 180"/>
                  <a:gd name="T9" fmla="*/ 15 h 194"/>
                  <a:gd name="T10" fmla="*/ 180 w 180"/>
                  <a:gd name="T11" fmla="*/ 22 h 194"/>
                  <a:gd name="T12" fmla="*/ 180 w 180"/>
                  <a:gd name="T13" fmla="*/ 141 h 194"/>
                  <a:gd name="T14" fmla="*/ 177 w 180"/>
                  <a:gd name="T15" fmla="*/ 152 h 194"/>
                  <a:gd name="T16" fmla="*/ 168 w 180"/>
                  <a:gd name="T17" fmla="*/ 162 h 194"/>
                  <a:gd name="T18" fmla="*/ 155 w 180"/>
                  <a:gd name="T19" fmla="*/ 168 h 194"/>
                  <a:gd name="T20" fmla="*/ 139 w 180"/>
                  <a:gd name="T21" fmla="*/ 171 h 194"/>
                  <a:gd name="T22" fmla="*/ 124 w 180"/>
                  <a:gd name="T23" fmla="*/ 168 h 194"/>
                  <a:gd name="T24" fmla="*/ 112 w 180"/>
                  <a:gd name="T25" fmla="*/ 162 h 194"/>
                  <a:gd name="T26" fmla="*/ 103 w 180"/>
                  <a:gd name="T27" fmla="*/ 152 h 194"/>
                  <a:gd name="T28" fmla="*/ 99 w 180"/>
                  <a:gd name="T29" fmla="*/ 141 h 194"/>
                  <a:gd name="T30" fmla="*/ 103 w 180"/>
                  <a:gd name="T31" fmla="*/ 129 h 194"/>
                  <a:gd name="T32" fmla="*/ 112 w 180"/>
                  <a:gd name="T33" fmla="*/ 118 h 194"/>
                  <a:gd name="T34" fmla="*/ 124 w 180"/>
                  <a:gd name="T35" fmla="*/ 112 h 194"/>
                  <a:gd name="T36" fmla="*/ 139 w 180"/>
                  <a:gd name="T37" fmla="*/ 111 h 194"/>
                  <a:gd name="T38" fmla="*/ 146 w 180"/>
                  <a:gd name="T39" fmla="*/ 111 h 194"/>
                  <a:gd name="T40" fmla="*/ 146 w 180"/>
                  <a:gd name="T41" fmla="*/ 68 h 194"/>
                  <a:gd name="T42" fmla="*/ 146 w 180"/>
                  <a:gd name="T43" fmla="*/ 65 h 194"/>
                  <a:gd name="T44" fmla="*/ 143 w 180"/>
                  <a:gd name="T45" fmla="*/ 62 h 194"/>
                  <a:gd name="T46" fmla="*/ 140 w 180"/>
                  <a:gd name="T47" fmla="*/ 61 h 194"/>
                  <a:gd name="T48" fmla="*/ 137 w 180"/>
                  <a:gd name="T49" fmla="*/ 61 h 194"/>
                  <a:gd name="T50" fmla="*/ 86 w 180"/>
                  <a:gd name="T51" fmla="*/ 79 h 194"/>
                  <a:gd name="T52" fmla="*/ 83 w 180"/>
                  <a:gd name="T53" fmla="*/ 81 h 194"/>
                  <a:gd name="T54" fmla="*/ 80 w 180"/>
                  <a:gd name="T55" fmla="*/ 85 h 194"/>
                  <a:gd name="T56" fmla="*/ 78 w 180"/>
                  <a:gd name="T57" fmla="*/ 90 h 194"/>
                  <a:gd name="T58" fmla="*/ 78 w 180"/>
                  <a:gd name="T59" fmla="*/ 164 h 194"/>
                  <a:gd name="T60" fmla="*/ 75 w 180"/>
                  <a:gd name="T61" fmla="*/ 176 h 194"/>
                  <a:gd name="T62" fmla="*/ 66 w 180"/>
                  <a:gd name="T63" fmla="*/ 185 h 194"/>
                  <a:gd name="T64" fmla="*/ 54 w 180"/>
                  <a:gd name="T65" fmla="*/ 192 h 194"/>
                  <a:gd name="T66" fmla="*/ 39 w 180"/>
                  <a:gd name="T67" fmla="*/ 194 h 194"/>
                  <a:gd name="T68" fmla="*/ 24 w 180"/>
                  <a:gd name="T69" fmla="*/ 192 h 194"/>
                  <a:gd name="T70" fmla="*/ 10 w 180"/>
                  <a:gd name="T71" fmla="*/ 185 h 194"/>
                  <a:gd name="T72" fmla="*/ 3 w 180"/>
                  <a:gd name="T73" fmla="*/ 176 h 194"/>
                  <a:gd name="T74" fmla="*/ 0 w 180"/>
                  <a:gd name="T75" fmla="*/ 164 h 194"/>
                  <a:gd name="T76" fmla="*/ 3 w 180"/>
                  <a:gd name="T77" fmla="*/ 153 h 194"/>
                  <a:gd name="T78" fmla="*/ 10 w 180"/>
                  <a:gd name="T79" fmla="*/ 143 h 194"/>
                  <a:gd name="T80" fmla="*/ 24 w 180"/>
                  <a:gd name="T81" fmla="*/ 137 h 194"/>
                  <a:gd name="T82" fmla="*/ 39 w 180"/>
                  <a:gd name="T83" fmla="*/ 133 h 194"/>
                  <a:gd name="T84" fmla="*/ 47 w 180"/>
                  <a:gd name="T85" fmla="*/ 135 h 194"/>
                  <a:gd name="T86" fmla="*/ 47 w 180"/>
                  <a:gd name="T87" fmla="*/ 58 h 194"/>
                  <a:gd name="T88" fmla="*/ 50 w 180"/>
                  <a:gd name="T89" fmla="*/ 47 h 194"/>
                  <a:gd name="T90" fmla="*/ 56 w 180"/>
                  <a:gd name="T91" fmla="*/ 38 h 194"/>
                  <a:gd name="T92" fmla="*/ 65 w 180"/>
                  <a:gd name="T93" fmla="*/ 32 h 194"/>
                  <a:gd name="T94" fmla="*/ 152 w 180"/>
                  <a:gd name="T95" fmla="*/ 2 h 194"/>
                  <a:gd name="T96" fmla="*/ 158 w 180"/>
                  <a:gd name="T97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0" h="194">
                    <a:moveTo>
                      <a:pt x="158" y="0"/>
                    </a:moveTo>
                    <a:lnTo>
                      <a:pt x="165" y="2"/>
                    </a:lnTo>
                    <a:lnTo>
                      <a:pt x="171" y="5"/>
                    </a:lnTo>
                    <a:lnTo>
                      <a:pt x="175" y="9"/>
                    </a:lnTo>
                    <a:lnTo>
                      <a:pt x="178" y="15"/>
                    </a:lnTo>
                    <a:lnTo>
                      <a:pt x="180" y="22"/>
                    </a:lnTo>
                    <a:lnTo>
                      <a:pt x="180" y="141"/>
                    </a:lnTo>
                    <a:lnTo>
                      <a:pt x="177" y="152"/>
                    </a:lnTo>
                    <a:lnTo>
                      <a:pt x="168" y="162"/>
                    </a:lnTo>
                    <a:lnTo>
                      <a:pt x="155" y="168"/>
                    </a:lnTo>
                    <a:lnTo>
                      <a:pt x="139" y="171"/>
                    </a:lnTo>
                    <a:lnTo>
                      <a:pt x="124" y="168"/>
                    </a:lnTo>
                    <a:lnTo>
                      <a:pt x="112" y="162"/>
                    </a:lnTo>
                    <a:lnTo>
                      <a:pt x="103" y="152"/>
                    </a:lnTo>
                    <a:lnTo>
                      <a:pt x="99" y="141"/>
                    </a:lnTo>
                    <a:lnTo>
                      <a:pt x="103" y="129"/>
                    </a:lnTo>
                    <a:lnTo>
                      <a:pt x="112" y="118"/>
                    </a:lnTo>
                    <a:lnTo>
                      <a:pt x="124" y="112"/>
                    </a:lnTo>
                    <a:lnTo>
                      <a:pt x="139" y="111"/>
                    </a:lnTo>
                    <a:lnTo>
                      <a:pt x="146" y="111"/>
                    </a:lnTo>
                    <a:lnTo>
                      <a:pt x="146" y="68"/>
                    </a:lnTo>
                    <a:lnTo>
                      <a:pt x="146" y="65"/>
                    </a:lnTo>
                    <a:lnTo>
                      <a:pt x="143" y="62"/>
                    </a:lnTo>
                    <a:lnTo>
                      <a:pt x="140" y="61"/>
                    </a:lnTo>
                    <a:lnTo>
                      <a:pt x="137" y="61"/>
                    </a:lnTo>
                    <a:lnTo>
                      <a:pt x="86" y="79"/>
                    </a:lnTo>
                    <a:lnTo>
                      <a:pt x="83" y="81"/>
                    </a:lnTo>
                    <a:lnTo>
                      <a:pt x="80" y="85"/>
                    </a:lnTo>
                    <a:lnTo>
                      <a:pt x="78" y="90"/>
                    </a:lnTo>
                    <a:lnTo>
                      <a:pt x="78" y="164"/>
                    </a:lnTo>
                    <a:lnTo>
                      <a:pt x="75" y="176"/>
                    </a:lnTo>
                    <a:lnTo>
                      <a:pt x="66" y="185"/>
                    </a:lnTo>
                    <a:lnTo>
                      <a:pt x="54" y="192"/>
                    </a:lnTo>
                    <a:lnTo>
                      <a:pt x="39" y="194"/>
                    </a:lnTo>
                    <a:lnTo>
                      <a:pt x="24" y="192"/>
                    </a:lnTo>
                    <a:lnTo>
                      <a:pt x="10" y="185"/>
                    </a:lnTo>
                    <a:lnTo>
                      <a:pt x="3" y="176"/>
                    </a:lnTo>
                    <a:lnTo>
                      <a:pt x="0" y="164"/>
                    </a:lnTo>
                    <a:lnTo>
                      <a:pt x="3" y="153"/>
                    </a:lnTo>
                    <a:lnTo>
                      <a:pt x="10" y="143"/>
                    </a:lnTo>
                    <a:lnTo>
                      <a:pt x="24" y="137"/>
                    </a:lnTo>
                    <a:lnTo>
                      <a:pt x="39" y="133"/>
                    </a:lnTo>
                    <a:lnTo>
                      <a:pt x="47" y="135"/>
                    </a:lnTo>
                    <a:lnTo>
                      <a:pt x="47" y="58"/>
                    </a:lnTo>
                    <a:lnTo>
                      <a:pt x="50" y="47"/>
                    </a:lnTo>
                    <a:lnTo>
                      <a:pt x="56" y="38"/>
                    </a:lnTo>
                    <a:lnTo>
                      <a:pt x="65" y="32"/>
                    </a:lnTo>
                    <a:lnTo>
                      <a:pt x="152" y="2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613567" y="1419281"/>
              <a:ext cx="410693" cy="385289"/>
              <a:chOff x="7337426" y="5216525"/>
              <a:chExt cx="1077913" cy="1011238"/>
            </a:xfrm>
            <a:solidFill>
              <a:schemeClr val="accent1"/>
            </a:solidFill>
          </p:grpSpPr>
          <p:sp>
            <p:nvSpPr>
              <p:cNvPr id="82" name="Freeform 48"/>
              <p:cNvSpPr>
                <a:spLocks noEditPoints="1"/>
              </p:cNvSpPr>
              <p:nvPr/>
            </p:nvSpPr>
            <p:spPr bwMode="auto">
              <a:xfrm>
                <a:off x="7577138" y="5591175"/>
                <a:ext cx="598488" cy="636588"/>
              </a:xfrm>
              <a:custGeom>
                <a:avLst/>
                <a:gdLst>
                  <a:gd name="T0" fmla="*/ 53 w 377"/>
                  <a:gd name="T1" fmla="*/ 53 h 401"/>
                  <a:gd name="T2" fmla="*/ 53 w 377"/>
                  <a:gd name="T3" fmla="*/ 256 h 401"/>
                  <a:gd name="T4" fmla="*/ 324 w 377"/>
                  <a:gd name="T5" fmla="*/ 256 h 401"/>
                  <a:gd name="T6" fmla="*/ 324 w 377"/>
                  <a:gd name="T7" fmla="*/ 53 h 401"/>
                  <a:gd name="T8" fmla="*/ 53 w 377"/>
                  <a:gd name="T9" fmla="*/ 53 h 401"/>
                  <a:gd name="T10" fmla="*/ 37 w 377"/>
                  <a:gd name="T11" fmla="*/ 0 h 401"/>
                  <a:gd name="T12" fmla="*/ 341 w 377"/>
                  <a:gd name="T13" fmla="*/ 0 h 401"/>
                  <a:gd name="T14" fmla="*/ 356 w 377"/>
                  <a:gd name="T15" fmla="*/ 3 h 401"/>
                  <a:gd name="T16" fmla="*/ 367 w 377"/>
                  <a:gd name="T17" fmla="*/ 9 h 401"/>
                  <a:gd name="T18" fmla="*/ 374 w 377"/>
                  <a:gd name="T19" fmla="*/ 21 h 401"/>
                  <a:gd name="T20" fmla="*/ 377 w 377"/>
                  <a:gd name="T21" fmla="*/ 35 h 401"/>
                  <a:gd name="T22" fmla="*/ 377 w 377"/>
                  <a:gd name="T23" fmla="*/ 272 h 401"/>
                  <a:gd name="T24" fmla="*/ 374 w 377"/>
                  <a:gd name="T25" fmla="*/ 286 h 401"/>
                  <a:gd name="T26" fmla="*/ 367 w 377"/>
                  <a:gd name="T27" fmla="*/ 298 h 401"/>
                  <a:gd name="T28" fmla="*/ 356 w 377"/>
                  <a:gd name="T29" fmla="*/ 306 h 401"/>
                  <a:gd name="T30" fmla="*/ 341 w 377"/>
                  <a:gd name="T31" fmla="*/ 309 h 401"/>
                  <a:gd name="T32" fmla="*/ 215 w 377"/>
                  <a:gd name="T33" fmla="*/ 309 h 401"/>
                  <a:gd name="T34" fmla="*/ 215 w 377"/>
                  <a:gd name="T35" fmla="*/ 348 h 401"/>
                  <a:gd name="T36" fmla="*/ 264 w 377"/>
                  <a:gd name="T37" fmla="*/ 348 h 401"/>
                  <a:gd name="T38" fmla="*/ 277 w 377"/>
                  <a:gd name="T39" fmla="*/ 351 h 401"/>
                  <a:gd name="T40" fmla="*/ 286 w 377"/>
                  <a:gd name="T41" fmla="*/ 357 h 401"/>
                  <a:gd name="T42" fmla="*/ 294 w 377"/>
                  <a:gd name="T43" fmla="*/ 368 h 401"/>
                  <a:gd name="T44" fmla="*/ 295 w 377"/>
                  <a:gd name="T45" fmla="*/ 380 h 401"/>
                  <a:gd name="T46" fmla="*/ 295 w 377"/>
                  <a:gd name="T47" fmla="*/ 401 h 401"/>
                  <a:gd name="T48" fmla="*/ 82 w 377"/>
                  <a:gd name="T49" fmla="*/ 401 h 401"/>
                  <a:gd name="T50" fmla="*/ 82 w 377"/>
                  <a:gd name="T51" fmla="*/ 380 h 401"/>
                  <a:gd name="T52" fmla="*/ 85 w 377"/>
                  <a:gd name="T53" fmla="*/ 368 h 401"/>
                  <a:gd name="T54" fmla="*/ 93 w 377"/>
                  <a:gd name="T55" fmla="*/ 357 h 401"/>
                  <a:gd name="T56" fmla="*/ 103 w 377"/>
                  <a:gd name="T57" fmla="*/ 351 h 401"/>
                  <a:gd name="T58" fmla="*/ 115 w 377"/>
                  <a:gd name="T59" fmla="*/ 348 h 401"/>
                  <a:gd name="T60" fmla="*/ 162 w 377"/>
                  <a:gd name="T61" fmla="*/ 348 h 401"/>
                  <a:gd name="T62" fmla="*/ 162 w 377"/>
                  <a:gd name="T63" fmla="*/ 309 h 401"/>
                  <a:gd name="T64" fmla="*/ 37 w 377"/>
                  <a:gd name="T65" fmla="*/ 309 h 401"/>
                  <a:gd name="T66" fmla="*/ 23 w 377"/>
                  <a:gd name="T67" fmla="*/ 306 h 401"/>
                  <a:gd name="T68" fmla="*/ 11 w 377"/>
                  <a:gd name="T69" fmla="*/ 298 h 401"/>
                  <a:gd name="T70" fmla="*/ 3 w 377"/>
                  <a:gd name="T71" fmla="*/ 286 h 401"/>
                  <a:gd name="T72" fmla="*/ 0 w 377"/>
                  <a:gd name="T73" fmla="*/ 272 h 401"/>
                  <a:gd name="T74" fmla="*/ 0 w 377"/>
                  <a:gd name="T75" fmla="*/ 35 h 401"/>
                  <a:gd name="T76" fmla="*/ 3 w 377"/>
                  <a:gd name="T77" fmla="*/ 21 h 401"/>
                  <a:gd name="T78" fmla="*/ 11 w 377"/>
                  <a:gd name="T79" fmla="*/ 9 h 401"/>
                  <a:gd name="T80" fmla="*/ 23 w 377"/>
                  <a:gd name="T81" fmla="*/ 3 h 401"/>
                  <a:gd name="T82" fmla="*/ 37 w 377"/>
                  <a:gd name="T83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7" h="401">
                    <a:moveTo>
                      <a:pt x="53" y="53"/>
                    </a:moveTo>
                    <a:lnTo>
                      <a:pt x="53" y="256"/>
                    </a:lnTo>
                    <a:lnTo>
                      <a:pt x="324" y="256"/>
                    </a:lnTo>
                    <a:lnTo>
                      <a:pt x="324" y="53"/>
                    </a:lnTo>
                    <a:lnTo>
                      <a:pt x="53" y="53"/>
                    </a:lnTo>
                    <a:close/>
                    <a:moveTo>
                      <a:pt x="37" y="0"/>
                    </a:moveTo>
                    <a:lnTo>
                      <a:pt x="341" y="0"/>
                    </a:lnTo>
                    <a:lnTo>
                      <a:pt x="356" y="3"/>
                    </a:lnTo>
                    <a:lnTo>
                      <a:pt x="367" y="9"/>
                    </a:lnTo>
                    <a:lnTo>
                      <a:pt x="374" y="21"/>
                    </a:lnTo>
                    <a:lnTo>
                      <a:pt x="377" y="35"/>
                    </a:lnTo>
                    <a:lnTo>
                      <a:pt x="377" y="272"/>
                    </a:lnTo>
                    <a:lnTo>
                      <a:pt x="374" y="286"/>
                    </a:lnTo>
                    <a:lnTo>
                      <a:pt x="367" y="298"/>
                    </a:lnTo>
                    <a:lnTo>
                      <a:pt x="356" y="306"/>
                    </a:lnTo>
                    <a:lnTo>
                      <a:pt x="341" y="309"/>
                    </a:lnTo>
                    <a:lnTo>
                      <a:pt x="215" y="309"/>
                    </a:lnTo>
                    <a:lnTo>
                      <a:pt x="215" y="348"/>
                    </a:lnTo>
                    <a:lnTo>
                      <a:pt x="264" y="348"/>
                    </a:lnTo>
                    <a:lnTo>
                      <a:pt x="277" y="351"/>
                    </a:lnTo>
                    <a:lnTo>
                      <a:pt x="286" y="357"/>
                    </a:lnTo>
                    <a:lnTo>
                      <a:pt x="294" y="368"/>
                    </a:lnTo>
                    <a:lnTo>
                      <a:pt x="295" y="380"/>
                    </a:lnTo>
                    <a:lnTo>
                      <a:pt x="295" y="401"/>
                    </a:lnTo>
                    <a:lnTo>
                      <a:pt x="82" y="401"/>
                    </a:lnTo>
                    <a:lnTo>
                      <a:pt x="82" y="380"/>
                    </a:lnTo>
                    <a:lnTo>
                      <a:pt x="85" y="368"/>
                    </a:lnTo>
                    <a:lnTo>
                      <a:pt x="93" y="357"/>
                    </a:lnTo>
                    <a:lnTo>
                      <a:pt x="103" y="351"/>
                    </a:lnTo>
                    <a:lnTo>
                      <a:pt x="115" y="348"/>
                    </a:lnTo>
                    <a:lnTo>
                      <a:pt x="162" y="348"/>
                    </a:lnTo>
                    <a:lnTo>
                      <a:pt x="162" y="309"/>
                    </a:lnTo>
                    <a:lnTo>
                      <a:pt x="37" y="309"/>
                    </a:lnTo>
                    <a:lnTo>
                      <a:pt x="23" y="306"/>
                    </a:lnTo>
                    <a:lnTo>
                      <a:pt x="11" y="298"/>
                    </a:lnTo>
                    <a:lnTo>
                      <a:pt x="3" y="286"/>
                    </a:lnTo>
                    <a:lnTo>
                      <a:pt x="0" y="272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1" y="9"/>
                    </a:lnTo>
                    <a:lnTo>
                      <a:pt x="23" y="3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3" name="Freeform 49"/>
              <p:cNvSpPr>
                <a:spLocks/>
              </p:cNvSpPr>
              <p:nvPr/>
            </p:nvSpPr>
            <p:spPr bwMode="auto">
              <a:xfrm>
                <a:off x="7337426" y="5216525"/>
                <a:ext cx="1077913" cy="628650"/>
              </a:xfrm>
              <a:custGeom>
                <a:avLst/>
                <a:gdLst>
                  <a:gd name="T0" fmla="*/ 327 w 679"/>
                  <a:gd name="T1" fmla="*/ 3 h 396"/>
                  <a:gd name="T2" fmla="*/ 392 w 679"/>
                  <a:gd name="T3" fmla="*/ 33 h 396"/>
                  <a:gd name="T4" fmla="*/ 403 w 679"/>
                  <a:gd name="T5" fmla="*/ 36 h 396"/>
                  <a:gd name="T6" fmla="*/ 446 w 679"/>
                  <a:gd name="T7" fmla="*/ 41 h 396"/>
                  <a:gd name="T8" fmla="*/ 508 w 679"/>
                  <a:gd name="T9" fmla="*/ 71 h 396"/>
                  <a:gd name="T10" fmla="*/ 534 w 679"/>
                  <a:gd name="T11" fmla="*/ 100 h 396"/>
                  <a:gd name="T12" fmla="*/ 543 w 679"/>
                  <a:gd name="T13" fmla="*/ 103 h 396"/>
                  <a:gd name="T14" fmla="*/ 604 w 679"/>
                  <a:gd name="T15" fmla="*/ 121 h 396"/>
                  <a:gd name="T16" fmla="*/ 651 w 679"/>
                  <a:gd name="T17" fmla="*/ 162 h 396"/>
                  <a:gd name="T18" fmla="*/ 676 w 679"/>
                  <a:gd name="T19" fmla="*/ 219 h 396"/>
                  <a:gd name="T20" fmla="*/ 675 w 679"/>
                  <a:gd name="T21" fmla="*/ 286 h 396"/>
                  <a:gd name="T22" fmla="*/ 645 w 679"/>
                  <a:gd name="T23" fmla="*/ 346 h 396"/>
                  <a:gd name="T24" fmla="*/ 590 w 679"/>
                  <a:gd name="T25" fmla="*/ 387 h 396"/>
                  <a:gd name="T26" fmla="*/ 557 w 679"/>
                  <a:gd name="T27" fmla="*/ 337 h 396"/>
                  <a:gd name="T28" fmla="*/ 596 w 679"/>
                  <a:gd name="T29" fmla="*/ 313 h 396"/>
                  <a:gd name="T30" fmla="*/ 617 w 679"/>
                  <a:gd name="T31" fmla="*/ 274 h 396"/>
                  <a:gd name="T32" fmla="*/ 616 w 679"/>
                  <a:gd name="T33" fmla="*/ 222 h 396"/>
                  <a:gd name="T34" fmla="*/ 584 w 679"/>
                  <a:gd name="T35" fmla="*/ 178 h 396"/>
                  <a:gd name="T36" fmla="*/ 531 w 679"/>
                  <a:gd name="T37" fmla="*/ 162 h 396"/>
                  <a:gd name="T38" fmla="*/ 510 w 679"/>
                  <a:gd name="T39" fmla="*/ 160 h 396"/>
                  <a:gd name="T40" fmla="*/ 493 w 679"/>
                  <a:gd name="T41" fmla="*/ 145 h 396"/>
                  <a:gd name="T42" fmla="*/ 460 w 679"/>
                  <a:gd name="T43" fmla="*/ 107 h 396"/>
                  <a:gd name="T44" fmla="*/ 412 w 679"/>
                  <a:gd name="T45" fmla="*/ 94 h 396"/>
                  <a:gd name="T46" fmla="*/ 393 w 679"/>
                  <a:gd name="T47" fmla="*/ 97 h 396"/>
                  <a:gd name="T48" fmla="*/ 368 w 679"/>
                  <a:gd name="T49" fmla="*/ 89 h 396"/>
                  <a:gd name="T50" fmla="*/ 319 w 679"/>
                  <a:gd name="T51" fmla="*/ 62 h 396"/>
                  <a:gd name="T52" fmla="*/ 263 w 679"/>
                  <a:gd name="T53" fmla="*/ 62 h 396"/>
                  <a:gd name="T54" fmla="*/ 215 w 679"/>
                  <a:gd name="T55" fmla="*/ 89 h 396"/>
                  <a:gd name="T56" fmla="*/ 188 w 679"/>
                  <a:gd name="T57" fmla="*/ 139 h 396"/>
                  <a:gd name="T58" fmla="*/ 170 w 679"/>
                  <a:gd name="T59" fmla="*/ 159 h 396"/>
                  <a:gd name="T60" fmla="*/ 148 w 679"/>
                  <a:gd name="T61" fmla="*/ 162 h 396"/>
                  <a:gd name="T62" fmla="*/ 95 w 679"/>
                  <a:gd name="T63" fmla="*/ 178 h 396"/>
                  <a:gd name="T64" fmla="*/ 64 w 679"/>
                  <a:gd name="T65" fmla="*/ 222 h 396"/>
                  <a:gd name="T66" fmla="*/ 62 w 679"/>
                  <a:gd name="T67" fmla="*/ 274 h 396"/>
                  <a:gd name="T68" fmla="*/ 85 w 679"/>
                  <a:gd name="T69" fmla="*/ 313 h 396"/>
                  <a:gd name="T70" fmla="*/ 123 w 679"/>
                  <a:gd name="T71" fmla="*/ 337 h 396"/>
                  <a:gd name="T72" fmla="*/ 89 w 679"/>
                  <a:gd name="T73" fmla="*/ 387 h 396"/>
                  <a:gd name="T74" fmla="*/ 35 w 679"/>
                  <a:gd name="T75" fmla="*/ 346 h 396"/>
                  <a:gd name="T76" fmla="*/ 5 w 679"/>
                  <a:gd name="T77" fmla="*/ 286 h 396"/>
                  <a:gd name="T78" fmla="*/ 5 w 679"/>
                  <a:gd name="T79" fmla="*/ 215 h 396"/>
                  <a:gd name="T80" fmla="*/ 38 w 679"/>
                  <a:gd name="T81" fmla="*/ 153 h 396"/>
                  <a:gd name="T82" fmla="*/ 94 w 679"/>
                  <a:gd name="T83" fmla="*/ 113 h 396"/>
                  <a:gd name="T84" fmla="*/ 133 w 679"/>
                  <a:gd name="T85" fmla="*/ 103 h 396"/>
                  <a:gd name="T86" fmla="*/ 141 w 679"/>
                  <a:gd name="T87" fmla="*/ 95 h 396"/>
                  <a:gd name="T88" fmla="*/ 177 w 679"/>
                  <a:gd name="T89" fmla="*/ 44 h 396"/>
                  <a:gd name="T90" fmla="*/ 230 w 679"/>
                  <a:gd name="T91" fmla="*/ 10 h 396"/>
                  <a:gd name="T92" fmla="*/ 292 w 679"/>
                  <a:gd name="T9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9" h="396">
                    <a:moveTo>
                      <a:pt x="292" y="0"/>
                    </a:moveTo>
                    <a:lnTo>
                      <a:pt x="327" y="3"/>
                    </a:lnTo>
                    <a:lnTo>
                      <a:pt x="362" y="15"/>
                    </a:lnTo>
                    <a:lnTo>
                      <a:pt x="392" y="33"/>
                    </a:lnTo>
                    <a:lnTo>
                      <a:pt x="397" y="35"/>
                    </a:lnTo>
                    <a:lnTo>
                      <a:pt x="403" y="36"/>
                    </a:lnTo>
                    <a:lnTo>
                      <a:pt x="412" y="36"/>
                    </a:lnTo>
                    <a:lnTo>
                      <a:pt x="446" y="41"/>
                    </a:lnTo>
                    <a:lnTo>
                      <a:pt x="480" y="51"/>
                    </a:lnTo>
                    <a:lnTo>
                      <a:pt x="508" y="71"/>
                    </a:lnTo>
                    <a:lnTo>
                      <a:pt x="531" y="97"/>
                    </a:lnTo>
                    <a:lnTo>
                      <a:pt x="534" y="100"/>
                    </a:lnTo>
                    <a:lnTo>
                      <a:pt x="539" y="103"/>
                    </a:lnTo>
                    <a:lnTo>
                      <a:pt x="543" y="103"/>
                    </a:lnTo>
                    <a:lnTo>
                      <a:pt x="575" y="109"/>
                    </a:lnTo>
                    <a:lnTo>
                      <a:pt x="604" y="121"/>
                    </a:lnTo>
                    <a:lnTo>
                      <a:pt x="629" y="139"/>
                    </a:lnTo>
                    <a:lnTo>
                      <a:pt x="651" y="162"/>
                    </a:lnTo>
                    <a:lnTo>
                      <a:pt x="666" y="189"/>
                    </a:lnTo>
                    <a:lnTo>
                      <a:pt x="676" y="219"/>
                    </a:lnTo>
                    <a:lnTo>
                      <a:pt x="679" y="251"/>
                    </a:lnTo>
                    <a:lnTo>
                      <a:pt x="675" y="286"/>
                    </a:lnTo>
                    <a:lnTo>
                      <a:pt x="663" y="319"/>
                    </a:lnTo>
                    <a:lnTo>
                      <a:pt x="645" y="346"/>
                    </a:lnTo>
                    <a:lnTo>
                      <a:pt x="620" y="369"/>
                    </a:lnTo>
                    <a:lnTo>
                      <a:pt x="590" y="387"/>
                    </a:lnTo>
                    <a:lnTo>
                      <a:pt x="557" y="396"/>
                    </a:lnTo>
                    <a:lnTo>
                      <a:pt x="557" y="337"/>
                    </a:lnTo>
                    <a:lnTo>
                      <a:pt x="578" y="328"/>
                    </a:lnTo>
                    <a:lnTo>
                      <a:pt x="596" y="313"/>
                    </a:lnTo>
                    <a:lnTo>
                      <a:pt x="610" y="295"/>
                    </a:lnTo>
                    <a:lnTo>
                      <a:pt x="617" y="274"/>
                    </a:lnTo>
                    <a:lnTo>
                      <a:pt x="622" y="251"/>
                    </a:lnTo>
                    <a:lnTo>
                      <a:pt x="616" y="222"/>
                    </a:lnTo>
                    <a:lnTo>
                      <a:pt x="604" y="198"/>
                    </a:lnTo>
                    <a:lnTo>
                      <a:pt x="584" y="178"/>
                    </a:lnTo>
                    <a:lnTo>
                      <a:pt x="560" y="166"/>
                    </a:lnTo>
                    <a:lnTo>
                      <a:pt x="531" y="162"/>
                    </a:lnTo>
                    <a:lnTo>
                      <a:pt x="522" y="162"/>
                    </a:lnTo>
                    <a:lnTo>
                      <a:pt x="510" y="160"/>
                    </a:lnTo>
                    <a:lnTo>
                      <a:pt x="501" y="154"/>
                    </a:lnTo>
                    <a:lnTo>
                      <a:pt x="493" y="145"/>
                    </a:lnTo>
                    <a:lnTo>
                      <a:pt x="478" y="124"/>
                    </a:lnTo>
                    <a:lnTo>
                      <a:pt x="460" y="107"/>
                    </a:lnTo>
                    <a:lnTo>
                      <a:pt x="437" y="98"/>
                    </a:lnTo>
                    <a:lnTo>
                      <a:pt x="412" y="94"/>
                    </a:lnTo>
                    <a:lnTo>
                      <a:pt x="403" y="95"/>
                    </a:lnTo>
                    <a:lnTo>
                      <a:pt x="393" y="97"/>
                    </a:lnTo>
                    <a:lnTo>
                      <a:pt x="380" y="95"/>
                    </a:lnTo>
                    <a:lnTo>
                      <a:pt x="368" y="89"/>
                    </a:lnTo>
                    <a:lnTo>
                      <a:pt x="345" y="71"/>
                    </a:lnTo>
                    <a:lnTo>
                      <a:pt x="319" y="62"/>
                    </a:lnTo>
                    <a:lnTo>
                      <a:pt x="292" y="57"/>
                    </a:lnTo>
                    <a:lnTo>
                      <a:pt x="263" y="62"/>
                    </a:lnTo>
                    <a:lnTo>
                      <a:pt x="238" y="73"/>
                    </a:lnTo>
                    <a:lnTo>
                      <a:pt x="215" y="89"/>
                    </a:lnTo>
                    <a:lnTo>
                      <a:pt x="198" y="112"/>
                    </a:lnTo>
                    <a:lnTo>
                      <a:pt x="188" y="139"/>
                    </a:lnTo>
                    <a:lnTo>
                      <a:pt x="180" y="151"/>
                    </a:lnTo>
                    <a:lnTo>
                      <a:pt x="170" y="159"/>
                    </a:lnTo>
                    <a:lnTo>
                      <a:pt x="156" y="162"/>
                    </a:lnTo>
                    <a:lnTo>
                      <a:pt x="148" y="162"/>
                    </a:lnTo>
                    <a:lnTo>
                      <a:pt x="121" y="166"/>
                    </a:lnTo>
                    <a:lnTo>
                      <a:pt x="95" y="178"/>
                    </a:lnTo>
                    <a:lnTo>
                      <a:pt x="76" y="198"/>
                    </a:lnTo>
                    <a:lnTo>
                      <a:pt x="64" y="222"/>
                    </a:lnTo>
                    <a:lnTo>
                      <a:pt x="59" y="251"/>
                    </a:lnTo>
                    <a:lnTo>
                      <a:pt x="62" y="274"/>
                    </a:lnTo>
                    <a:lnTo>
                      <a:pt x="71" y="295"/>
                    </a:lnTo>
                    <a:lnTo>
                      <a:pt x="85" y="313"/>
                    </a:lnTo>
                    <a:lnTo>
                      <a:pt x="102" y="328"/>
                    </a:lnTo>
                    <a:lnTo>
                      <a:pt x="123" y="337"/>
                    </a:lnTo>
                    <a:lnTo>
                      <a:pt x="123" y="396"/>
                    </a:lnTo>
                    <a:lnTo>
                      <a:pt x="89" y="387"/>
                    </a:lnTo>
                    <a:lnTo>
                      <a:pt x="61" y="369"/>
                    </a:lnTo>
                    <a:lnTo>
                      <a:pt x="35" y="346"/>
                    </a:lnTo>
                    <a:lnTo>
                      <a:pt x="17" y="319"/>
                    </a:lnTo>
                    <a:lnTo>
                      <a:pt x="5" y="286"/>
                    </a:lnTo>
                    <a:lnTo>
                      <a:pt x="0" y="251"/>
                    </a:lnTo>
                    <a:lnTo>
                      <a:pt x="5" y="215"/>
                    </a:lnTo>
                    <a:lnTo>
                      <a:pt x="18" y="181"/>
                    </a:lnTo>
                    <a:lnTo>
                      <a:pt x="38" y="153"/>
                    </a:lnTo>
                    <a:lnTo>
                      <a:pt x="64" y="130"/>
                    </a:lnTo>
                    <a:lnTo>
                      <a:pt x="94" y="113"/>
                    </a:lnTo>
                    <a:lnTo>
                      <a:pt x="129" y="104"/>
                    </a:lnTo>
                    <a:lnTo>
                      <a:pt x="133" y="103"/>
                    </a:lnTo>
                    <a:lnTo>
                      <a:pt x="138" y="100"/>
                    </a:lnTo>
                    <a:lnTo>
                      <a:pt x="141" y="95"/>
                    </a:lnTo>
                    <a:lnTo>
                      <a:pt x="158" y="68"/>
                    </a:lnTo>
                    <a:lnTo>
                      <a:pt x="177" y="44"/>
                    </a:lnTo>
                    <a:lnTo>
                      <a:pt x="203" y="26"/>
                    </a:lnTo>
                    <a:lnTo>
                      <a:pt x="230" y="10"/>
                    </a:lnTo>
                    <a:lnTo>
                      <a:pt x="260" y="3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4" name="Freeform 50"/>
              <p:cNvSpPr>
                <a:spLocks/>
              </p:cNvSpPr>
              <p:nvPr/>
            </p:nvSpPr>
            <p:spPr bwMode="auto">
              <a:xfrm>
                <a:off x="7818438" y="5713413"/>
                <a:ext cx="174625" cy="139700"/>
              </a:xfrm>
              <a:custGeom>
                <a:avLst/>
                <a:gdLst>
                  <a:gd name="T0" fmla="*/ 31 w 110"/>
                  <a:gd name="T1" fmla="*/ 0 h 88"/>
                  <a:gd name="T2" fmla="*/ 35 w 110"/>
                  <a:gd name="T3" fmla="*/ 0 h 88"/>
                  <a:gd name="T4" fmla="*/ 36 w 110"/>
                  <a:gd name="T5" fmla="*/ 2 h 88"/>
                  <a:gd name="T6" fmla="*/ 38 w 110"/>
                  <a:gd name="T7" fmla="*/ 5 h 88"/>
                  <a:gd name="T8" fmla="*/ 38 w 110"/>
                  <a:gd name="T9" fmla="*/ 11 h 88"/>
                  <a:gd name="T10" fmla="*/ 59 w 110"/>
                  <a:gd name="T11" fmla="*/ 15 h 88"/>
                  <a:gd name="T12" fmla="*/ 77 w 110"/>
                  <a:gd name="T13" fmla="*/ 24 h 88"/>
                  <a:gd name="T14" fmla="*/ 92 w 110"/>
                  <a:gd name="T15" fmla="*/ 39 h 88"/>
                  <a:gd name="T16" fmla="*/ 104 w 110"/>
                  <a:gd name="T17" fmla="*/ 56 h 88"/>
                  <a:gd name="T18" fmla="*/ 110 w 110"/>
                  <a:gd name="T19" fmla="*/ 77 h 88"/>
                  <a:gd name="T20" fmla="*/ 110 w 110"/>
                  <a:gd name="T21" fmla="*/ 82 h 88"/>
                  <a:gd name="T22" fmla="*/ 107 w 110"/>
                  <a:gd name="T23" fmla="*/ 85 h 88"/>
                  <a:gd name="T24" fmla="*/ 104 w 110"/>
                  <a:gd name="T25" fmla="*/ 88 h 88"/>
                  <a:gd name="T26" fmla="*/ 101 w 110"/>
                  <a:gd name="T27" fmla="*/ 88 h 88"/>
                  <a:gd name="T28" fmla="*/ 90 w 110"/>
                  <a:gd name="T29" fmla="*/ 88 h 88"/>
                  <a:gd name="T30" fmla="*/ 86 w 110"/>
                  <a:gd name="T31" fmla="*/ 88 h 88"/>
                  <a:gd name="T32" fmla="*/ 83 w 110"/>
                  <a:gd name="T33" fmla="*/ 85 h 88"/>
                  <a:gd name="T34" fmla="*/ 81 w 110"/>
                  <a:gd name="T35" fmla="*/ 80 h 88"/>
                  <a:gd name="T36" fmla="*/ 75 w 110"/>
                  <a:gd name="T37" fmla="*/ 65 h 88"/>
                  <a:gd name="T38" fmla="*/ 66 w 110"/>
                  <a:gd name="T39" fmla="*/ 53 h 88"/>
                  <a:gd name="T40" fmla="*/ 53 w 110"/>
                  <a:gd name="T41" fmla="*/ 44 h 88"/>
                  <a:gd name="T42" fmla="*/ 38 w 110"/>
                  <a:gd name="T43" fmla="*/ 39 h 88"/>
                  <a:gd name="T44" fmla="*/ 38 w 110"/>
                  <a:gd name="T45" fmla="*/ 46 h 88"/>
                  <a:gd name="T46" fmla="*/ 36 w 110"/>
                  <a:gd name="T47" fmla="*/ 49 h 88"/>
                  <a:gd name="T48" fmla="*/ 35 w 110"/>
                  <a:gd name="T49" fmla="*/ 50 h 88"/>
                  <a:gd name="T50" fmla="*/ 31 w 110"/>
                  <a:gd name="T51" fmla="*/ 50 h 88"/>
                  <a:gd name="T52" fmla="*/ 28 w 110"/>
                  <a:gd name="T53" fmla="*/ 50 h 88"/>
                  <a:gd name="T54" fmla="*/ 1 w 110"/>
                  <a:gd name="T55" fmla="*/ 30 h 88"/>
                  <a:gd name="T56" fmla="*/ 0 w 110"/>
                  <a:gd name="T57" fmla="*/ 27 h 88"/>
                  <a:gd name="T58" fmla="*/ 0 w 110"/>
                  <a:gd name="T59" fmla="*/ 26 h 88"/>
                  <a:gd name="T60" fmla="*/ 0 w 110"/>
                  <a:gd name="T61" fmla="*/ 23 h 88"/>
                  <a:gd name="T62" fmla="*/ 1 w 110"/>
                  <a:gd name="T63" fmla="*/ 21 h 88"/>
                  <a:gd name="T64" fmla="*/ 28 w 110"/>
                  <a:gd name="T65" fmla="*/ 0 h 88"/>
                  <a:gd name="T66" fmla="*/ 31 w 110"/>
                  <a:gd name="T6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0" h="88">
                    <a:moveTo>
                      <a:pt x="31" y="0"/>
                    </a:moveTo>
                    <a:lnTo>
                      <a:pt x="35" y="0"/>
                    </a:lnTo>
                    <a:lnTo>
                      <a:pt x="36" y="2"/>
                    </a:lnTo>
                    <a:lnTo>
                      <a:pt x="38" y="5"/>
                    </a:lnTo>
                    <a:lnTo>
                      <a:pt x="38" y="11"/>
                    </a:lnTo>
                    <a:lnTo>
                      <a:pt x="59" y="15"/>
                    </a:lnTo>
                    <a:lnTo>
                      <a:pt x="77" y="24"/>
                    </a:lnTo>
                    <a:lnTo>
                      <a:pt x="92" y="39"/>
                    </a:lnTo>
                    <a:lnTo>
                      <a:pt x="104" y="56"/>
                    </a:lnTo>
                    <a:lnTo>
                      <a:pt x="110" y="77"/>
                    </a:lnTo>
                    <a:lnTo>
                      <a:pt x="110" y="82"/>
                    </a:lnTo>
                    <a:lnTo>
                      <a:pt x="107" y="85"/>
                    </a:lnTo>
                    <a:lnTo>
                      <a:pt x="104" y="88"/>
                    </a:lnTo>
                    <a:lnTo>
                      <a:pt x="101" y="88"/>
                    </a:lnTo>
                    <a:lnTo>
                      <a:pt x="90" y="88"/>
                    </a:lnTo>
                    <a:lnTo>
                      <a:pt x="86" y="88"/>
                    </a:lnTo>
                    <a:lnTo>
                      <a:pt x="83" y="85"/>
                    </a:lnTo>
                    <a:lnTo>
                      <a:pt x="81" y="80"/>
                    </a:lnTo>
                    <a:lnTo>
                      <a:pt x="75" y="65"/>
                    </a:lnTo>
                    <a:lnTo>
                      <a:pt x="66" y="53"/>
                    </a:lnTo>
                    <a:lnTo>
                      <a:pt x="53" y="44"/>
                    </a:lnTo>
                    <a:lnTo>
                      <a:pt x="38" y="39"/>
                    </a:lnTo>
                    <a:lnTo>
                      <a:pt x="38" y="46"/>
                    </a:lnTo>
                    <a:lnTo>
                      <a:pt x="36" y="49"/>
                    </a:lnTo>
                    <a:lnTo>
                      <a:pt x="35" y="50"/>
                    </a:lnTo>
                    <a:lnTo>
                      <a:pt x="31" y="50"/>
                    </a:lnTo>
                    <a:lnTo>
                      <a:pt x="28" y="50"/>
                    </a:lnTo>
                    <a:lnTo>
                      <a:pt x="1" y="30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1" y="21"/>
                    </a:lnTo>
                    <a:lnTo>
                      <a:pt x="28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5" name="Freeform 51"/>
              <p:cNvSpPr>
                <a:spLocks/>
              </p:cNvSpPr>
              <p:nvPr/>
            </p:nvSpPr>
            <p:spPr bwMode="auto">
              <a:xfrm>
                <a:off x="7762876" y="5816600"/>
                <a:ext cx="174625" cy="139700"/>
              </a:xfrm>
              <a:custGeom>
                <a:avLst/>
                <a:gdLst>
                  <a:gd name="T0" fmla="*/ 9 w 110"/>
                  <a:gd name="T1" fmla="*/ 0 h 88"/>
                  <a:gd name="T2" fmla="*/ 18 w 110"/>
                  <a:gd name="T3" fmla="*/ 0 h 88"/>
                  <a:gd name="T4" fmla="*/ 23 w 110"/>
                  <a:gd name="T5" fmla="*/ 0 h 88"/>
                  <a:gd name="T6" fmla="*/ 26 w 110"/>
                  <a:gd name="T7" fmla="*/ 3 h 88"/>
                  <a:gd name="T8" fmla="*/ 29 w 110"/>
                  <a:gd name="T9" fmla="*/ 8 h 88"/>
                  <a:gd name="T10" fmla="*/ 33 w 110"/>
                  <a:gd name="T11" fmla="*/ 23 h 88"/>
                  <a:gd name="T12" fmla="*/ 44 w 110"/>
                  <a:gd name="T13" fmla="*/ 35 h 88"/>
                  <a:gd name="T14" fmla="*/ 56 w 110"/>
                  <a:gd name="T15" fmla="*/ 44 h 88"/>
                  <a:gd name="T16" fmla="*/ 73 w 110"/>
                  <a:gd name="T17" fmla="*/ 49 h 88"/>
                  <a:gd name="T18" fmla="*/ 73 w 110"/>
                  <a:gd name="T19" fmla="*/ 43 h 88"/>
                  <a:gd name="T20" fmla="*/ 73 w 110"/>
                  <a:gd name="T21" fmla="*/ 40 h 88"/>
                  <a:gd name="T22" fmla="*/ 76 w 110"/>
                  <a:gd name="T23" fmla="*/ 38 h 88"/>
                  <a:gd name="T24" fmla="*/ 79 w 110"/>
                  <a:gd name="T25" fmla="*/ 36 h 88"/>
                  <a:gd name="T26" fmla="*/ 82 w 110"/>
                  <a:gd name="T27" fmla="*/ 38 h 88"/>
                  <a:gd name="T28" fmla="*/ 107 w 110"/>
                  <a:gd name="T29" fmla="*/ 58 h 88"/>
                  <a:gd name="T30" fmla="*/ 109 w 110"/>
                  <a:gd name="T31" fmla="*/ 61 h 88"/>
                  <a:gd name="T32" fmla="*/ 110 w 110"/>
                  <a:gd name="T33" fmla="*/ 62 h 88"/>
                  <a:gd name="T34" fmla="*/ 109 w 110"/>
                  <a:gd name="T35" fmla="*/ 65 h 88"/>
                  <a:gd name="T36" fmla="*/ 107 w 110"/>
                  <a:gd name="T37" fmla="*/ 67 h 88"/>
                  <a:gd name="T38" fmla="*/ 82 w 110"/>
                  <a:gd name="T39" fmla="*/ 86 h 88"/>
                  <a:gd name="T40" fmla="*/ 79 w 110"/>
                  <a:gd name="T41" fmla="*/ 88 h 88"/>
                  <a:gd name="T42" fmla="*/ 76 w 110"/>
                  <a:gd name="T43" fmla="*/ 88 h 88"/>
                  <a:gd name="T44" fmla="*/ 73 w 110"/>
                  <a:gd name="T45" fmla="*/ 85 h 88"/>
                  <a:gd name="T46" fmla="*/ 73 w 110"/>
                  <a:gd name="T47" fmla="*/ 82 h 88"/>
                  <a:gd name="T48" fmla="*/ 73 w 110"/>
                  <a:gd name="T49" fmla="*/ 77 h 88"/>
                  <a:gd name="T50" fmla="*/ 51 w 110"/>
                  <a:gd name="T51" fmla="*/ 73 h 88"/>
                  <a:gd name="T52" fmla="*/ 32 w 110"/>
                  <a:gd name="T53" fmla="*/ 64 h 88"/>
                  <a:gd name="T54" fmla="*/ 17 w 110"/>
                  <a:gd name="T55" fmla="*/ 49 h 88"/>
                  <a:gd name="T56" fmla="*/ 6 w 110"/>
                  <a:gd name="T57" fmla="*/ 32 h 88"/>
                  <a:gd name="T58" fmla="*/ 0 w 110"/>
                  <a:gd name="T59" fmla="*/ 11 h 88"/>
                  <a:gd name="T60" fmla="*/ 0 w 110"/>
                  <a:gd name="T61" fmla="*/ 6 h 88"/>
                  <a:gd name="T62" fmla="*/ 1 w 110"/>
                  <a:gd name="T63" fmla="*/ 3 h 88"/>
                  <a:gd name="T64" fmla="*/ 4 w 110"/>
                  <a:gd name="T65" fmla="*/ 0 h 88"/>
                  <a:gd name="T66" fmla="*/ 9 w 110"/>
                  <a:gd name="T6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0" h="88">
                    <a:moveTo>
                      <a:pt x="9" y="0"/>
                    </a:moveTo>
                    <a:lnTo>
                      <a:pt x="18" y="0"/>
                    </a:lnTo>
                    <a:lnTo>
                      <a:pt x="23" y="0"/>
                    </a:lnTo>
                    <a:lnTo>
                      <a:pt x="26" y="3"/>
                    </a:lnTo>
                    <a:lnTo>
                      <a:pt x="29" y="8"/>
                    </a:lnTo>
                    <a:lnTo>
                      <a:pt x="33" y="23"/>
                    </a:lnTo>
                    <a:lnTo>
                      <a:pt x="44" y="35"/>
                    </a:lnTo>
                    <a:lnTo>
                      <a:pt x="56" y="44"/>
                    </a:lnTo>
                    <a:lnTo>
                      <a:pt x="73" y="49"/>
                    </a:lnTo>
                    <a:lnTo>
                      <a:pt x="73" y="43"/>
                    </a:lnTo>
                    <a:lnTo>
                      <a:pt x="73" y="40"/>
                    </a:lnTo>
                    <a:lnTo>
                      <a:pt x="76" y="38"/>
                    </a:lnTo>
                    <a:lnTo>
                      <a:pt x="79" y="36"/>
                    </a:lnTo>
                    <a:lnTo>
                      <a:pt x="82" y="38"/>
                    </a:lnTo>
                    <a:lnTo>
                      <a:pt x="107" y="58"/>
                    </a:lnTo>
                    <a:lnTo>
                      <a:pt x="109" y="61"/>
                    </a:lnTo>
                    <a:lnTo>
                      <a:pt x="110" y="62"/>
                    </a:lnTo>
                    <a:lnTo>
                      <a:pt x="109" y="65"/>
                    </a:lnTo>
                    <a:lnTo>
                      <a:pt x="107" y="67"/>
                    </a:lnTo>
                    <a:lnTo>
                      <a:pt x="82" y="86"/>
                    </a:lnTo>
                    <a:lnTo>
                      <a:pt x="79" y="88"/>
                    </a:lnTo>
                    <a:lnTo>
                      <a:pt x="76" y="88"/>
                    </a:lnTo>
                    <a:lnTo>
                      <a:pt x="73" y="85"/>
                    </a:lnTo>
                    <a:lnTo>
                      <a:pt x="73" y="82"/>
                    </a:lnTo>
                    <a:lnTo>
                      <a:pt x="73" y="77"/>
                    </a:lnTo>
                    <a:lnTo>
                      <a:pt x="51" y="73"/>
                    </a:lnTo>
                    <a:lnTo>
                      <a:pt x="32" y="64"/>
                    </a:lnTo>
                    <a:lnTo>
                      <a:pt x="17" y="49"/>
                    </a:lnTo>
                    <a:lnTo>
                      <a:pt x="6" y="32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4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3026922" y="1850911"/>
              <a:ext cx="295528" cy="275672"/>
              <a:chOff x="9112251" y="5248275"/>
              <a:chExt cx="1016000" cy="947738"/>
            </a:xfrm>
            <a:solidFill>
              <a:schemeClr val="accent1"/>
            </a:solidFill>
          </p:grpSpPr>
          <p:sp>
            <p:nvSpPr>
              <p:cNvPr id="87" name="Freeform 52"/>
              <p:cNvSpPr>
                <a:spLocks noEditPoints="1"/>
              </p:cNvSpPr>
              <p:nvPr/>
            </p:nvSpPr>
            <p:spPr bwMode="auto">
              <a:xfrm>
                <a:off x="9410701" y="5529263"/>
                <a:ext cx="419100" cy="666750"/>
              </a:xfrm>
              <a:custGeom>
                <a:avLst/>
                <a:gdLst>
                  <a:gd name="T0" fmla="*/ 54 w 264"/>
                  <a:gd name="T1" fmla="*/ 51 h 420"/>
                  <a:gd name="T2" fmla="*/ 54 w 264"/>
                  <a:gd name="T3" fmla="*/ 313 h 420"/>
                  <a:gd name="T4" fmla="*/ 211 w 264"/>
                  <a:gd name="T5" fmla="*/ 313 h 420"/>
                  <a:gd name="T6" fmla="*/ 211 w 264"/>
                  <a:gd name="T7" fmla="*/ 51 h 420"/>
                  <a:gd name="T8" fmla="*/ 54 w 264"/>
                  <a:gd name="T9" fmla="*/ 51 h 420"/>
                  <a:gd name="T10" fmla="*/ 27 w 264"/>
                  <a:gd name="T11" fmla="*/ 0 h 420"/>
                  <a:gd name="T12" fmla="*/ 237 w 264"/>
                  <a:gd name="T13" fmla="*/ 0 h 420"/>
                  <a:gd name="T14" fmla="*/ 251 w 264"/>
                  <a:gd name="T15" fmla="*/ 3 h 420"/>
                  <a:gd name="T16" fmla="*/ 260 w 264"/>
                  <a:gd name="T17" fmla="*/ 12 h 420"/>
                  <a:gd name="T18" fmla="*/ 264 w 264"/>
                  <a:gd name="T19" fmla="*/ 25 h 420"/>
                  <a:gd name="T20" fmla="*/ 264 w 264"/>
                  <a:gd name="T21" fmla="*/ 393 h 420"/>
                  <a:gd name="T22" fmla="*/ 260 w 264"/>
                  <a:gd name="T23" fmla="*/ 407 h 420"/>
                  <a:gd name="T24" fmla="*/ 251 w 264"/>
                  <a:gd name="T25" fmla="*/ 416 h 420"/>
                  <a:gd name="T26" fmla="*/ 237 w 264"/>
                  <a:gd name="T27" fmla="*/ 420 h 420"/>
                  <a:gd name="T28" fmla="*/ 27 w 264"/>
                  <a:gd name="T29" fmla="*/ 420 h 420"/>
                  <a:gd name="T30" fmla="*/ 13 w 264"/>
                  <a:gd name="T31" fmla="*/ 416 h 420"/>
                  <a:gd name="T32" fmla="*/ 3 w 264"/>
                  <a:gd name="T33" fmla="*/ 407 h 420"/>
                  <a:gd name="T34" fmla="*/ 0 w 264"/>
                  <a:gd name="T35" fmla="*/ 393 h 420"/>
                  <a:gd name="T36" fmla="*/ 0 w 264"/>
                  <a:gd name="T37" fmla="*/ 25 h 420"/>
                  <a:gd name="T38" fmla="*/ 3 w 264"/>
                  <a:gd name="T39" fmla="*/ 12 h 420"/>
                  <a:gd name="T40" fmla="*/ 13 w 264"/>
                  <a:gd name="T41" fmla="*/ 3 h 420"/>
                  <a:gd name="T42" fmla="*/ 27 w 264"/>
                  <a:gd name="T43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4" h="420">
                    <a:moveTo>
                      <a:pt x="54" y="51"/>
                    </a:moveTo>
                    <a:lnTo>
                      <a:pt x="54" y="313"/>
                    </a:lnTo>
                    <a:lnTo>
                      <a:pt x="211" y="313"/>
                    </a:lnTo>
                    <a:lnTo>
                      <a:pt x="211" y="51"/>
                    </a:lnTo>
                    <a:lnTo>
                      <a:pt x="54" y="51"/>
                    </a:lnTo>
                    <a:close/>
                    <a:moveTo>
                      <a:pt x="27" y="0"/>
                    </a:moveTo>
                    <a:lnTo>
                      <a:pt x="237" y="0"/>
                    </a:lnTo>
                    <a:lnTo>
                      <a:pt x="251" y="3"/>
                    </a:lnTo>
                    <a:lnTo>
                      <a:pt x="260" y="12"/>
                    </a:lnTo>
                    <a:lnTo>
                      <a:pt x="264" y="25"/>
                    </a:lnTo>
                    <a:lnTo>
                      <a:pt x="264" y="393"/>
                    </a:lnTo>
                    <a:lnTo>
                      <a:pt x="260" y="407"/>
                    </a:lnTo>
                    <a:lnTo>
                      <a:pt x="251" y="416"/>
                    </a:lnTo>
                    <a:lnTo>
                      <a:pt x="237" y="420"/>
                    </a:lnTo>
                    <a:lnTo>
                      <a:pt x="27" y="420"/>
                    </a:lnTo>
                    <a:lnTo>
                      <a:pt x="13" y="416"/>
                    </a:lnTo>
                    <a:lnTo>
                      <a:pt x="3" y="407"/>
                    </a:lnTo>
                    <a:lnTo>
                      <a:pt x="0" y="393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3" y="3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Freeform 53"/>
              <p:cNvSpPr>
                <a:spLocks/>
              </p:cNvSpPr>
              <p:nvPr/>
            </p:nvSpPr>
            <p:spPr bwMode="auto">
              <a:xfrm>
                <a:off x="9112251" y="5248275"/>
                <a:ext cx="1016000" cy="596900"/>
              </a:xfrm>
              <a:custGeom>
                <a:avLst/>
                <a:gdLst>
                  <a:gd name="T0" fmla="*/ 309 w 640"/>
                  <a:gd name="T1" fmla="*/ 4 h 376"/>
                  <a:gd name="T2" fmla="*/ 369 w 640"/>
                  <a:gd name="T3" fmla="*/ 31 h 376"/>
                  <a:gd name="T4" fmla="*/ 380 w 640"/>
                  <a:gd name="T5" fmla="*/ 34 h 376"/>
                  <a:gd name="T6" fmla="*/ 421 w 640"/>
                  <a:gd name="T7" fmla="*/ 39 h 376"/>
                  <a:gd name="T8" fmla="*/ 478 w 640"/>
                  <a:gd name="T9" fmla="*/ 68 h 376"/>
                  <a:gd name="T10" fmla="*/ 504 w 640"/>
                  <a:gd name="T11" fmla="*/ 95 h 376"/>
                  <a:gd name="T12" fmla="*/ 511 w 640"/>
                  <a:gd name="T13" fmla="*/ 98 h 376"/>
                  <a:gd name="T14" fmla="*/ 576 w 640"/>
                  <a:gd name="T15" fmla="*/ 121 h 376"/>
                  <a:gd name="T16" fmla="*/ 622 w 640"/>
                  <a:gd name="T17" fmla="*/ 169 h 376"/>
                  <a:gd name="T18" fmla="*/ 640 w 640"/>
                  <a:gd name="T19" fmla="*/ 237 h 376"/>
                  <a:gd name="T20" fmla="*/ 625 w 640"/>
                  <a:gd name="T21" fmla="*/ 299 h 376"/>
                  <a:gd name="T22" fmla="*/ 587 w 640"/>
                  <a:gd name="T23" fmla="*/ 346 h 376"/>
                  <a:gd name="T24" fmla="*/ 533 w 640"/>
                  <a:gd name="T25" fmla="*/ 373 h 376"/>
                  <a:gd name="T26" fmla="*/ 480 w 640"/>
                  <a:gd name="T27" fmla="*/ 376 h 376"/>
                  <a:gd name="T28" fmla="*/ 499 w 640"/>
                  <a:gd name="T29" fmla="*/ 322 h 376"/>
                  <a:gd name="T30" fmla="*/ 549 w 640"/>
                  <a:gd name="T31" fmla="*/ 305 h 376"/>
                  <a:gd name="T32" fmla="*/ 581 w 640"/>
                  <a:gd name="T33" fmla="*/ 264 h 376"/>
                  <a:gd name="T34" fmla="*/ 581 w 640"/>
                  <a:gd name="T35" fmla="*/ 210 h 376"/>
                  <a:gd name="T36" fmla="*/ 549 w 640"/>
                  <a:gd name="T37" fmla="*/ 169 h 376"/>
                  <a:gd name="T38" fmla="*/ 499 w 640"/>
                  <a:gd name="T39" fmla="*/ 152 h 376"/>
                  <a:gd name="T40" fmla="*/ 480 w 640"/>
                  <a:gd name="T41" fmla="*/ 151 h 376"/>
                  <a:gd name="T42" fmla="*/ 464 w 640"/>
                  <a:gd name="T43" fmla="*/ 137 h 376"/>
                  <a:gd name="T44" fmla="*/ 433 w 640"/>
                  <a:gd name="T45" fmla="*/ 102 h 376"/>
                  <a:gd name="T46" fmla="*/ 387 w 640"/>
                  <a:gd name="T47" fmla="*/ 89 h 376"/>
                  <a:gd name="T48" fmla="*/ 371 w 640"/>
                  <a:gd name="T49" fmla="*/ 90 h 376"/>
                  <a:gd name="T50" fmla="*/ 345 w 640"/>
                  <a:gd name="T51" fmla="*/ 84 h 376"/>
                  <a:gd name="T52" fmla="*/ 300 w 640"/>
                  <a:gd name="T53" fmla="*/ 59 h 376"/>
                  <a:gd name="T54" fmla="*/ 247 w 640"/>
                  <a:gd name="T55" fmla="*/ 59 h 376"/>
                  <a:gd name="T56" fmla="*/ 201 w 640"/>
                  <a:gd name="T57" fmla="*/ 86 h 376"/>
                  <a:gd name="T58" fmla="*/ 176 w 640"/>
                  <a:gd name="T59" fmla="*/ 131 h 376"/>
                  <a:gd name="T60" fmla="*/ 159 w 640"/>
                  <a:gd name="T61" fmla="*/ 151 h 376"/>
                  <a:gd name="T62" fmla="*/ 139 w 640"/>
                  <a:gd name="T63" fmla="*/ 152 h 376"/>
                  <a:gd name="T64" fmla="*/ 89 w 640"/>
                  <a:gd name="T65" fmla="*/ 169 h 376"/>
                  <a:gd name="T66" fmla="*/ 59 w 640"/>
                  <a:gd name="T67" fmla="*/ 210 h 376"/>
                  <a:gd name="T68" fmla="*/ 59 w 640"/>
                  <a:gd name="T69" fmla="*/ 264 h 376"/>
                  <a:gd name="T70" fmla="*/ 89 w 640"/>
                  <a:gd name="T71" fmla="*/ 305 h 376"/>
                  <a:gd name="T72" fmla="*/ 139 w 640"/>
                  <a:gd name="T73" fmla="*/ 322 h 376"/>
                  <a:gd name="T74" fmla="*/ 160 w 640"/>
                  <a:gd name="T75" fmla="*/ 376 h 376"/>
                  <a:gd name="T76" fmla="*/ 107 w 640"/>
                  <a:gd name="T77" fmla="*/ 373 h 376"/>
                  <a:gd name="T78" fmla="*/ 52 w 640"/>
                  <a:gd name="T79" fmla="*/ 346 h 376"/>
                  <a:gd name="T80" fmla="*/ 14 w 640"/>
                  <a:gd name="T81" fmla="*/ 299 h 376"/>
                  <a:gd name="T82" fmla="*/ 0 w 640"/>
                  <a:gd name="T83" fmla="*/ 237 h 376"/>
                  <a:gd name="T84" fmla="*/ 15 w 640"/>
                  <a:gd name="T85" fmla="*/ 172 h 376"/>
                  <a:gd name="T86" fmla="*/ 59 w 640"/>
                  <a:gd name="T87" fmla="*/ 124 h 376"/>
                  <a:gd name="T88" fmla="*/ 120 w 640"/>
                  <a:gd name="T89" fmla="*/ 98 h 376"/>
                  <a:gd name="T90" fmla="*/ 130 w 640"/>
                  <a:gd name="T91" fmla="*/ 93 h 376"/>
                  <a:gd name="T92" fmla="*/ 151 w 640"/>
                  <a:gd name="T93" fmla="*/ 60 h 376"/>
                  <a:gd name="T94" fmla="*/ 204 w 640"/>
                  <a:gd name="T95" fmla="*/ 16 h 376"/>
                  <a:gd name="T96" fmla="*/ 274 w 640"/>
                  <a:gd name="T97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0" h="376">
                    <a:moveTo>
                      <a:pt x="274" y="0"/>
                    </a:moveTo>
                    <a:lnTo>
                      <a:pt x="309" y="4"/>
                    </a:lnTo>
                    <a:lnTo>
                      <a:pt x="340" y="15"/>
                    </a:lnTo>
                    <a:lnTo>
                      <a:pt x="369" y="31"/>
                    </a:lnTo>
                    <a:lnTo>
                      <a:pt x="374" y="34"/>
                    </a:lnTo>
                    <a:lnTo>
                      <a:pt x="380" y="34"/>
                    </a:lnTo>
                    <a:lnTo>
                      <a:pt x="387" y="34"/>
                    </a:lnTo>
                    <a:lnTo>
                      <a:pt x="421" y="39"/>
                    </a:lnTo>
                    <a:lnTo>
                      <a:pt x="451" y="49"/>
                    </a:lnTo>
                    <a:lnTo>
                      <a:pt x="478" y="68"/>
                    </a:lnTo>
                    <a:lnTo>
                      <a:pt x="501" y="92"/>
                    </a:lnTo>
                    <a:lnTo>
                      <a:pt x="504" y="95"/>
                    </a:lnTo>
                    <a:lnTo>
                      <a:pt x="507" y="96"/>
                    </a:lnTo>
                    <a:lnTo>
                      <a:pt x="511" y="98"/>
                    </a:lnTo>
                    <a:lnTo>
                      <a:pt x="546" y="105"/>
                    </a:lnTo>
                    <a:lnTo>
                      <a:pt x="576" y="121"/>
                    </a:lnTo>
                    <a:lnTo>
                      <a:pt x="602" y="142"/>
                    </a:lnTo>
                    <a:lnTo>
                      <a:pt x="622" y="169"/>
                    </a:lnTo>
                    <a:lnTo>
                      <a:pt x="635" y="202"/>
                    </a:lnTo>
                    <a:lnTo>
                      <a:pt x="640" y="237"/>
                    </a:lnTo>
                    <a:lnTo>
                      <a:pt x="635" y="269"/>
                    </a:lnTo>
                    <a:lnTo>
                      <a:pt x="625" y="299"/>
                    </a:lnTo>
                    <a:lnTo>
                      <a:pt x="608" y="325"/>
                    </a:lnTo>
                    <a:lnTo>
                      <a:pt x="587" y="346"/>
                    </a:lnTo>
                    <a:lnTo>
                      <a:pt x="561" y="363"/>
                    </a:lnTo>
                    <a:lnTo>
                      <a:pt x="533" y="373"/>
                    </a:lnTo>
                    <a:lnTo>
                      <a:pt x="499" y="376"/>
                    </a:lnTo>
                    <a:lnTo>
                      <a:pt x="480" y="376"/>
                    </a:lnTo>
                    <a:lnTo>
                      <a:pt x="480" y="322"/>
                    </a:lnTo>
                    <a:lnTo>
                      <a:pt x="499" y="322"/>
                    </a:lnTo>
                    <a:lnTo>
                      <a:pt x="527" y="317"/>
                    </a:lnTo>
                    <a:lnTo>
                      <a:pt x="549" y="305"/>
                    </a:lnTo>
                    <a:lnTo>
                      <a:pt x="569" y="287"/>
                    </a:lnTo>
                    <a:lnTo>
                      <a:pt x="581" y="264"/>
                    </a:lnTo>
                    <a:lnTo>
                      <a:pt x="584" y="237"/>
                    </a:lnTo>
                    <a:lnTo>
                      <a:pt x="581" y="210"/>
                    </a:lnTo>
                    <a:lnTo>
                      <a:pt x="569" y="187"/>
                    </a:lnTo>
                    <a:lnTo>
                      <a:pt x="549" y="169"/>
                    </a:lnTo>
                    <a:lnTo>
                      <a:pt x="527" y="157"/>
                    </a:lnTo>
                    <a:lnTo>
                      <a:pt x="499" y="152"/>
                    </a:lnTo>
                    <a:lnTo>
                      <a:pt x="492" y="152"/>
                    </a:lnTo>
                    <a:lnTo>
                      <a:pt x="480" y="151"/>
                    </a:lnTo>
                    <a:lnTo>
                      <a:pt x="471" y="146"/>
                    </a:lnTo>
                    <a:lnTo>
                      <a:pt x="464" y="137"/>
                    </a:lnTo>
                    <a:lnTo>
                      <a:pt x="451" y="118"/>
                    </a:lnTo>
                    <a:lnTo>
                      <a:pt x="433" y="102"/>
                    </a:lnTo>
                    <a:lnTo>
                      <a:pt x="412" y="93"/>
                    </a:lnTo>
                    <a:lnTo>
                      <a:pt x="387" y="89"/>
                    </a:lnTo>
                    <a:lnTo>
                      <a:pt x="378" y="90"/>
                    </a:lnTo>
                    <a:lnTo>
                      <a:pt x="371" y="90"/>
                    </a:lnTo>
                    <a:lnTo>
                      <a:pt x="357" y="90"/>
                    </a:lnTo>
                    <a:lnTo>
                      <a:pt x="345" y="84"/>
                    </a:lnTo>
                    <a:lnTo>
                      <a:pt x="324" y="68"/>
                    </a:lnTo>
                    <a:lnTo>
                      <a:pt x="300" y="59"/>
                    </a:lnTo>
                    <a:lnTo>
                      <a:pt x="274" y="56"/>
                    </a:lnTo>
                    <a:lnTo>
                      <a:pt x="247" y="59"/>
                    </a:lnTo>
                    <a:lnTo>
                      <a:pt x="222" y="69"/>
                    </a:lnTo>
                    <a:lnTo>
                      <a:pt x="201" y="86"/>
                    </a:lnTo>
                    <a:lnTo>
                      <a:pt x="186" y="107"/>
                    </a:lnTo>
                    <a:lnTo>
                      <a:pt x="176" y="131"/>
                    </a:lnTo>
                    <a:lnTo>
                      <a:pt x="170" y="143"/>
                    </a:lnTo>
                    <a:lnTo>
                      <a:pt x="159" y="151"/>
                    </a:lnTo>
                    <a:lnTo>
                      <a:pt x="147" y="152"/>
                    </a:lnTo>
                    <a:lnTo>
                      <a:pt x="139" y="152"/>
                    </a:lnTo>
                    <a:lnTo>
                      <a:pt x="114" y="157"/>
                    </a:lnTo>
                    <a:lnTo>
                      <a:pt x="89" y="169"/>
                    </a:lnTo>
                    <a:lnTo>
                      <a:pt x="71" y="187"/>
                    </a:lnTo>
                    <a:lnTo>
                      <a:pt x="59" y="210"/>
                    </a:lnTo>
                    <a:lnTo>
                      <a:pt x="55" y="237"/>
                    </a:lnTo>
                    <a:lnTo>
                      <a:pt x="59" y="264"/>
                    </a:lnTo>
                    <a:lnTo>
                      <a:pt x="71" y="287"/>
                    </a:lnTo>
                    <a:lnTo>
                      <a:pt x="89" y="305"/>
                    </a:lnTo>
                    <a:lnTo>
                      <a:pt x="114" y="317"/>
                    </a:lnTo>
                    <a:lnTo>
                      <a:pt x="139" y="322"/>
                    </a:lnTo>
                    <a:lnTo>
                      <a:pt x="160" y="322"/>
                    </a:lnTo>
                    <a:lnTo>
                      <a:pt x="160" y="376"/>
                    </a:lnTo>
                    <a:lnTo>
                      <a:pt x="139" y="376"/>
                    </a:lnTo>
                    <a:lnTo>
                      <a:pt x="107" y="373"/>
                    </a:lnTo>
                    <a:lnTo>
                      <a:pt x="79" y="363"/>
                    </a:lnTo>
                    <a:lnTo>
                      <a:pt x="52" y="346"/>
                    </a:lnTo>
                    <a:lnTo>
                      <a:pt x="30" y="325"/>
                    </a:lnTo>
                    <a:lnTo>
                      <a:pt x="14" y="299"/>
                    </a:lnTo>
                    <a:lnTo>
                      <a:pt x="3" y="269"/>
                    </a:lnTo>
                    <a:lnTo>
                      <a:pt x="0" y="237"/>
                    </a:lnTo>
                    <a:lnTo>
                      <a:pt x="5" y="202"/>
                    </a:lnTo>
                    <a:lnTo>
                      <a:pt x="15" y="172"/>
                    </a:lnTo>
                    <a:lnTo>
                      <a:pt x="35" y="145"/>
                    </a:lnTo>
                    <a:lnTo>
                      <a:pt x="59" y="124"/>
                    </a:lnTo>
                    <a:lnTo>
                      <a:pt x="88" y="107"/>
                    </a:lnTo>
                    <a:lnTo>
                      <a:pt x="120" y="98"/>
                    </a:lnTo>
                    <a:lnTo>
                      <a:pt x="126" y="96"/>
                    </a:lnTo>
                    <a:lnTo>
                      <a:pt x="130" y="93"/>
                    </a:lnTo>
                    <a:lnTo>
                      <a:pt x="132" y="89"/>
                    </a:lnTo>
                    <a:lnTo>
                      <a:pt x="151" y="60"/>
                    </a:lnTo>
                    <a:lnTo>
                      <a:pt x="176" y="34"/>
                    </a:lnTo>
                    <a:lnTo>
                      <a:pt x="204" y="16"/>
                    </a:lnTo>
                    <a:lnTo>
                      <a:pt x="238" y="4"/>
                    </a:lnTo>
                    <a:lnTo>
                      <a:pt x="2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89" name="Down Arrow 88"/>
          <p:cNvSpPr/>
          <p:nvPr/>
        </p:nvSpPr>
        <p:spPr>
          <a:xfrm>
            <a:off x="1941128" y="3534966"/>
            <a:ext cx="460260" cy="45164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/>
          <p:cNvGrpSpPr/>
          <p:nvPr/>
        </p:nvGrpSpPr>
        <p:grpSpPr>
          <a:xfrm>
            <a:off x="1426733" y="4215416"/>
            <a:ext cx="1524000" cy="1834201"/>
            <a:chOff x="1426733" y="4215416"/>
            <a:chExt cx="1524000" cy="1834201"/>
          </a:xfrm>
        </p:grpSpPr>
        <p:sp>
          <p:nvSpPr>
            <p:cNvPr id="8" name="Rounded Rectangle 7"/>
            <p:cNvSpPr/>
            <p:nvPr/>
          </p:nvSpPr>
          <p:spPr>
            <a:xfrm>
              <a:off x="1426733" y="4215416"/>
              <a:ext cx="1524000" cy="1834201"/>
            </a:xfrm>
            <a:prstGeom prst="roundRect">
              <a:avLst>
                <a:gd name="adj" fmla="val 52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920514" y="4525617"/>
              <a:ext cx="536439" cy="659734"/>
              <a:chOff x="1514765" y="4602940"/>
              <a:chExt cx="536439" cy="65973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514765" y="4602940"/>
                <a:ext cx="248204" cy="311864"/>
                <a:chOff x="-241301" y="4785954"/>
                <a:chExt cx="550863" cy="692150"/>
              </a:xfrm>
              <a:solidFill>
                <a:schemeClr val="bg1"/>
              </a:solidFill>
            </p:grpSpPr>
            <p:sp>
              <p:nvSpPr>
                <p:cNvPr id="92" name="Freeform 35"/>
                <p:cNvSpPr>
                  <a:spLocks noEditPoints="1"/>
                </p:cNvSpPr>
                <p:nvPr/>
              </p:nvSpPr>
              <p:spPr bwMode="auto">
                <a:xfrm>
                  <a:off x="-241301" y="4785954"/>
                  <a:ext cx="550863" cy="153988"/>
                </a:xfrm>
                <a:custGeom>
                  <a:avLst/>
                  <a:gdLst>
                    <a:gd name="T0" fmla="*/ 221 w 347"/>
                    <a:gd name="T1" fmla="*/ 49 h 97"/>
                    <a:gd name="T2" fmla="*/ 221 w 347"/>
                    <a:gd name="T3" fmla="*/ 74 h 97"/>
                    <a:gd name="T4" fmla="*/ 300 w 347"/>
                    <a:gd name="T5" fmla="*/ 74 h 97"/>
                    <a:gd name="T6" fmla="*/ 300 w 347"/>
                    <a:gd name="T7" fmla="*/ 49 h 97"/>
                    <a:gd name="T8" fmla="*/ 221 w 347"/>
                    <a:gd name="T9" fmla="*/ 49 h 97"/>
                    <a:gd name="T10" fmla="*/ 34 w 347"/>
                    <a:gd name="T11" fmla="*/ 21 h 97"/>
                    <a:gd name="T12" fmla="*/ 29 w 347"/>
                    <a:gd name="T13" fmla="*/ 21 h 97"/>
                    <a:gd name="T14" fmla="*/ 26 w 347"/>
                    <a:gd name="T15" fmla="*/ 24 h 97"/>
                    <a:gd name="T16" fmla="*/ 23 w 347"/>
                    <a:gd name="T17" fmla="*/ 28 h 97"/>
                    <a:gd name="T18" fmla="*/ 22 w 347"/>
                    <a:gd name="T19" fmla="*/ 32 h 97"/>
                    <a:gd name="T20" fmla="*/ 23 w 347"/>
                    <a:gd name="T21" fmla="*/ 37 h 97"/>
                    <a:gd name="T22" fmla="*/ 26 w 347"/>
                    <a:gd name="T23" fmla="*/ 40 h 97"/>
                    <a:gd name="T24" fmla="*/ 29 w 347"/>
                    <a:gd name="T25" fmla="*/ 43 h 97"/>
                    <a:gd name="T26" fmla="*/ 34 w 347"/>
                    <a:gd name="T27" fmla="*/ 43 h 97"/>
                    <a:gd name="T28" fmla="*/ 38 w 347"/>
                    <a:gd name="T29" fmla="*/ 43 h 97"/>
                    <a:gd name="T30" fmla="*/ 41 w 347"/>
                    <a:gd name="T31" fmla="*/ 40 h 97"/>
                    <a:gd name="T32" fmla="*/ 44 w 347"/>
                    <a:gd name="T33" fmla="*/ 37 h 97"/>
                    <a:gd name="T34" fmla="*/ 44 w 347"/>
                    <a:gd name="T35" fmla="*/ 32 h 97"/>
                    <a:gd name="T36" fmla="*/ 44 w 347"/>
                    <a:gd name="T37" fmla="*/ 28 h 97"/>
                    <a:gd name="T38" fmla="*/ 41 w 347"/>
                    <a:gd name="T39" fmla="*/ 24 h 97"/>
                    <a:gd name="T40" fmla="*/ 38 w 347"/>
                    <a:gd name="T41" fmla="*/ 21 h 97"/>
                    <a:gd name="T42" fmla="*/ 34 w 347"/>
                    <a:gd name="T43" fmla="*/ 21 h 97"/>
                    <a:gd name="T44" fmla="*/ 19 w 347"/>
                    <a:gd name="T45" fmla="*/ 0 h 97"/>
                    <a:gd name="T46" fmla="*/ 329 w 347"/>
                    <a:gd name="T47" fmla="*/ 0 h 97"/>
                    <a:gd name="T48" fmla="*/ 335 w 347"/>
                    <a:gd name="T49" fmla="*/ 2 h 97"/>
                    <a:gd name="T50" fmla="*/ 339 w 347"/>
                    <a:gd name="T51" fmla="*/ 3 h 97"/>
                    <a:gd name="T52" fmla="*/ 344 w 347"/>
                    <a:gd name="T53" fmla="*/ 8 h 97"/>
                    <a:gd name="T54" fmla="*/ 347 w 347"/>
                    <a:gd name="T55" fmla="*/ 12 h 97"/>
                    <a:gd name="T56" fmla="*/ 347 w 347"/>
                    <a:gd name="T57" fmla="*/ 18 h 97"/>
                    <a:gd name="T58" fmla="*/ 347 w 347"/>
                    <a:gd name="T59" fmla="*/ 79 h 97"/>
                    <a:gd name="T60" fmla="*/ 347 w 347"/>
                    <a:gd name="T61" fmla="*/ 85 h 97"/>
                    <a:gd name="T62" fmla="*/ 344 w 347"/>
                    <a:gd name="T63" fmla="*/ 90 h 97"/>
                    <a:gd name="T64" fmla="*/ 339 w 347"/>
                    <a:gd name="T65" fmla="*/ 94 h 97"/>
                    <a:gd name="T66" fmla="*/ 335 w 347"/>
                    <a:gd name="T67" fmla="*/ 97 h 97"/>
                    <a:gd name="T68" fmla="*/ 329 w 347"/>
                    <a:gd name="T69" fmla="*/ 97 h 97"/>
                    <a:gd name="T70" fmla="*/ 19 w 347"/>
                    <a:gd name="T71" fmla="*/ 97 h 97"/>
                    <a:gd name="T72" fmla="*/ 12 w 347"/>
                    <a:gd name="T73" fmla="*/ 97 h 97"/>
                    <a:gd name="T74" fmla="*/ 8 w 347"/>
                    <a:gd name="T75" fmla="*/ 94 h 97"/>
                    <a:gd name="T76" fmla="*/ 5 w 347"/>
                    <a:gd name="T77" fmla="*/ 90 h 97"/>
                    <a:gd name="T78" fmla="*/ 2 w 347"/>
                    <a:gd name="T79" fmla="*/ 85 h 97"/>
                    <a:gd name="T80" fmla="*/ 0 w 347"/>
                    <a:gd name="T81" fmla="*/ 79 h 97"/>
                    <a:gd name="T82" fmla="*/ 0 w 347"/>
                    <a:gd name="T83" fmla="*/ 18 h 97"/>
                    <a:gd name="T84" fmla="*/ 2 w 347"/>
                    <a:gd name="T85" fmla="*/ 12 h 97"/>
                    <a:gd name="T86" fmla="*/ 5 w 347"/>
                    <a:gd name="T87" fmla="*/ 8 h 97"/>
                    <a:gd name="T88" fmla="*/ 8 w 347"/>
                    <a:gd name="T89" fmla="*/ 3 h 97"/>
                    <a:gd name="T90" fmla="*/ 12 w 347"/>
                    <a:gd name="T91" fmla="*/ 2 h 97"/>
                    <a:gd name="T92" fmla="*/ 19 w 347"/>
                    <a:gd name="T93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47" h="97">
                      <a:moveTo>
                        <a:pt x="221" y="49"/>
                      </a:moveTo>
                      <a:lnTo>
                        <a:pt x="221" y="74"/>
                      </a:lnTo>
                      <a:lnTo>
                        <a:pt x="300" y="74"/>
                      </a:lnTo>
                      <a:lnTo>
                        <a:pt x="300" y="49"/>
                      </a:lnTo>
                      <a:lnTo>
                        <a:pt x="221" y="49"/>
                      </a:lnTo>
                      <a:close/>
                      <a:moveTo>
                        <a:pt x="34" y="21"/>
                      </a:moveTo>
                      <a:lnTo>
                        <a:pt x="29" y="21"/>
                      </a:lnTo>
                      <a:lnTo>
                        <a:pt x="26" y="24"/>
                      </a:lnTo>
                      <a:lnTo>
                        <a:pt x="23" y="28"/>
                      </a:lnTo>
                      <a:lnTo>
                        <a:pt x="22" y="32"/>
                      </a:lnTo>
                      <a:lnTo>
                        <a:pt x="23" y="37"/>
                      </a:lnTo>
                      <a:lnTo>
                        <a:pt x="26" y="40"/>
                      </a:lnTo>
                      <a:lnTo>
                        <a:pt x="29" y="43"/>
                      </a:lnTo>
                      <a:lnTo>
                        <a:pt x="34" y="43"/>
                      </a:lnTo>
                      <a:lnTo>
                        <a:pt x="38" y="43"/>
                      </a:lnTo>
                      <a:lnTo>
                        <a:pt x="41" y="40"/>
                      </a:lnTo>
                      <a:lnTo>
                        <a:pt x="44" y="37"/>
                      </a:lnTo>
                      <a:lnTo>
                        <a:pt x="44" y="32"/>
                      </a:lnTo>
                      <a:lnTo>
                        <a:pt x="44" y="28"/>
                      </a:lnTo>
                      <a:lnTo>
                        <a:pt x="41" y="24"/>
                      </a:lnTo>
                      <a:lnTo>
                        <a:pt x="38" y="21"/>
                      </a:lnTo>
                      <a:lnTo>
                        <a:pt x="34" y="21"/>
                      </a:lnTo>
                      <a:close/>
                      <a:moveTo>
                        <a:pt x="19" y="0"/>
                      </a:moveTo>
                      <a:lnTo>
                        <a:pt x="329" y="0"/>
                      </a:lnTo>
                      <a:lnTo>
                        <a:pt x="335" y="2"/>
                      </a:lnTo>
                      <a:lnTo>
                        <a:pt x="339" y="3"/>
                      </a:lnTo>
                      <a:lnTo>
                        <a:pt x="344" y="8"/>
                      </a:lnTo>
                      <a:lnTo>
                        <a:pt x="347" y="12"/>
                      </a:lnTo>
                      <a:lnTo>
                        <a:pt x="347" y="18"/>
                      </a:lnTo>
                      <a:lnTo>
                        <a:pt x="347" y="79"/>
                      </a:lnTo>
                      <a:lnTo>
                        <a:pt x="347" y="85"/>
                      </a:lnTo>
                      <a:lnTo>
                        <a:pt x="344" y="90"/>
                      </a:lnTo>
                      <a:lnTo>
                        <a:pt x="339" y="94"/>
                      </a:lnTo>
                      <a:lnTo>
                        <a:pt x="335" y="97"/>
                      </a:lnTo>
                      <a:lnTo>
                        <a:pt x="329" y="97"/>
                      </a:lnTo>
                      <a:lnTo>
                        <a:pt x="19" y="97"/>
                      </a:lnTo>
                      <a:lnTo>
                        <a:pt x="12" y="97"/>
                      </a:lnTo>
                      <a:lnTo>
                        <a:pt x="8" y="94"/>
                      </a:lnTo>
                      <a:lnTo>
                        <a:pt x="5" y="90"/>
                      </a:lnTo>
                      <a:lnTo>
                        <a:pt x="2" y="85"/>
                      </a:lnTo>
                      <a:lnTo>
                        <a:pt x="0" y="79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5" y="8"/>
                      </a:lnTo>
                      <a:lnTo>
                        <a:pt x="8" y="3"/>
                      </a:lnTo>
                      <a:lnTo>
                        <a:pt x="12" y="2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93" name="Freeform 36"/>
                <p:cNvSpPr>
                  <a:spLocks noEditPoints="1"/>
                </p:cNvSpPr>
                <p:nvPr/>
              </p:nvSpPr>
              <p:spPr bwMode="auto">
                <a:xfrm>
                  <a:off x="-241301" y="4957404"/>
                  <a:ext cx="550863" cy="153988"/>
                </a:xfrm>
                <a:custGeom>
                  <a:avLst/>
                  <a:gdLst>
                    <a:gd name="T0" fmla="*/ 221 w 347"/>
                    <a:gd name="T1" fmla="*/ 48 h 97"/>
                    <a:gd name="T2" fmla="*/ 221 w 347"/>
                    <a:gd name="T3" fmla="*/ 74 h 97"/>
                    <a:gd name="T4" fmla="*/ 300 w 347"/>
                    <a:gd name="T5" fmla="*/ 74 h 97"/>
                    <a:gd name="T6" fmla="*/ 300 w 347"/>
                    <a:gd name="T7" fmla="*/ 48 h 97"/>
                    <a:gd name="T8" fmla="*/ 221 w 347"/>
                    <a:gd name="T9" fmla="*/ 48 h 97"/>
                    <a:gd name="T10" fmla="*/ 34 w 347"/>
                    <a:gd name="T11" fmla="*/ 19 h 97"/>
                    <a:gd name="T12" fmla="*/ 29 w 347"/>
                    <a:gd name="T13" fmla="*/ 21 h 97"/>
                    <a:gd name="T14" fmla="*/ 26 w 347"/>
                    <a:gd name="T15" fmla="*/ 24 h 97"/>
                    <a:gd name="T16" fmla="*/ 23 w 347"/>
                    <a:gd name="T17" fmla="*/ 27 h 97"/>
                    <a:gd name="T18" fmla="*/ 22 w 347"/>
                    <a:gd name="T19" fmla="*/ 32 h 97"/>
                    <a:gd name="T20" fmla="*/ 23 w 347"/>
                    <a:gd name="T21" fmla="*/ 36 h 97"/>
                    <a:gd name="T22" fmla="*/ 26 w 347"/>
                    <a:gd name="T23" fmla="*/ 39 h 97"/>
                    <a:gd name="T24" fmla="*/ 29 w 347"/>
                    <a:gd name="T25" fmla="*/ 41 h 97"/>
                    <a:gd name="T26" fmla="*/ 34 w 347"/>
                    <a:gd name="T27" fmla="*/ 42 h 97"/>
                    <a:gd name="T28" fmla="*/ 38 w 347"/>
                    <a:gd name="T29" fmla="*/ 41 h 97"/>
                    <a:gd name="T30" fmla="*/ 41 w 347"/>
                    <a:gd name="T31" fmla="*/ 39 h 97"/>
                    <a:gd name="T32" fmla="*/ 44 w 347"/>
                    <a:gd name="T33" fmla="*/ 36 h 97"/>
                    <a:gd name="T34" fmla="*/ 44 w 347"/>
                    <a:gd name="T35" fmla="*/ 32 h 97"/>
                    <a:gd name="T36" fmla="*/ 44 w 347"/>
                    <a:gd name="T37" fmla="*/ 27 h 97"/>
                    <a:gd name="T38" fmla="*/ 41 w 347"/>
                    <a:gd name="T39" fmla="*/ 24 h 97"/>
                    <a:gd name="T40" fmla="*/ 38 w 347"/>
                    <a:gd name="T41" fmla="*/ 21 h 97"/>
                    <a:gd name="T42" fmla="*/ 34 w 347"/>
                    <a:gd name="T43" fmla="*/ 19 h 97"/>
                    <a:gd name="T44" fmla="*/ 19 w 347"/>
                    <a:gd name="T45" fmla="*/ 0 h 97"/>
                    <a:gd name="T46" fmla="*/ 329 w 347"/>
                    <a:gd name="T47" fmla="*/ 0 h 97"/>
                    <a:gd name="T48" fmla="*/ 335 w 347"/>
                    <a:gd name="T49" fmla="*/ 0 h 97"/>
                    <a:gd name="T50" fmla="*/ 339 w 347"/>
                    <a:gd name="T51" fmla="*/ 3 h 97"/>
                    <a:gd name="T52" fmla="*/ 344 w 347"/>
                    <a:gd name="T53" fmla="*/ 7 h 97"/>
                    <a:gd name="T54" fmla="*/ 347 w 347"/>
                    <a:gd name="T55" fmla="*/ 12 h 97"/>
                    <a:gd name="T56" fmla="*/ 347 w 347"/>
                    <a:gd name="T57" fmla="*/ 18 h 97"/>
                    <a:gd name="T58" fmla="*/ 347 w 347"/>
                    <a:gd name="T59" fmla="*/ 78 h 97"/>
                    <a:gd name="T60" fmla="*/ 347 w 347"/>
                    <a:gd name="T61" fmla="*/ 84 h 97"/>
                    <a:gd name="T62" fmla="*/ 344 w 347"/>
                    <a:gd name="T63" fmla="*/ 89 h 97"/>
                    <a:gd name="T64" fmla="*/ 339 w 347"/>
                    <a:gd name="T65" fmla="*/ 94 h 97"/>
                    <a:gd name="T66" fmla="*/ 335 w 347"/>
                    <a:gd name="T67" fmla="*/ 95 h 97"/>
                    <a:gd name="T68" fmla="*/ 329 w 347"/>
                    <a:gd name="T69" fmla="*/ 97 h 97"/>
                    <a:gd name="T70" fmla="*/ 19 w 347"/>
                    <a:gd name="T71" fmla="*/ 97 h 97"/>
                    <a:gd name="T72" fmla="*/ 12 w 347"/>
                    <a:gd name="T73" fmla="*/ 95 h 97"/>
                    <a:gd name="T74" fmla="*/ 8 w 347"/>
                    <a:gd name="T75" fmla="*/ 94 h 97"/>
                    <a:gd name="T76" fmla="*/ 5 w 347"/>
                    <a:gd name="T77" fmla="*/ 89 h 97"/>
                    <a:gd name="T78" fmla="*/ 2 w 347"/>
                    <a:gd name="T79" fmla="*/ 84 h 97"/>
                    <a:gd name="T80" fmla="*/ 0 w 347"/>
                    <a:gd name="T81" fmla="*/ 78 h 97"/>
                    <a:gd name="T82" fmla="*/ 0 w 347"/>
                    <a:gd name="T83" fmla="*/ 18 h 97"/>
                    <a:gd name="T84" fmla="*/ 2 w 347"/>
                    <a:gd name="T85" fmla="*/ 12 h 97"/>
                    <a:gd name="T86" fmla="*/ 5 w 347"/>
                    <a:gd name="T87" fmla="*/ 7 h 97"/>
                    <a:gd name="T88" fmla="*/ 8 w 347"/>
                    <a:gd name="T89" fmla="*/ 3 h 97"/>
                    <a:gd name="T90" fmla="*/ 12 w 347"/>
                    <a:gd name="T91" fmla="*/ 0 h 97"/>
                    <a:gd name="T92" fmla="*/ 19 w 347"/>
                    <a:gd name="T93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47" h="97">
                      <a:moveTo>
                        <a:pt x="221" y="48"/>
                      </a:moveTo>
                      <a:lnTo>
                        <a:pt x="221" y="74"/>
                      </a:lnTo>
                      <a:lnTo>
                        <a:pt x="300" y="74"/>
                      </a:lnTo>
                      <a:lnTo>
                        <a:pt x="300" y="48"/>
                      </a:lnTo>
                      <a:lnTo>
                        <a:pt x="221" y="48"/>
                      </a:lnTo>
                      <a:close/>
                      <a:moveTo>
                        <a:pt x="34" y="19"/>
                      </a:moveTo>
                      <a:lnTo>
                        <a:pt x="29" y="21"/>
                      </a:lnTo>
                      <a:lnTo>
                        <a:pt x="26" y="24"/>
                      </a:lnTo>
                      <a:lnTo>
                        <a:pt x="23" y="27"/>
                      </a:lnTo>
                      <a:lnTo>
                        <a:pt x="22" y="32"/>
                      </a:lnTo>
                      <a:lnTo>
                        <a:pt x="23" y="36"/>
                      </a:lnTo>
                      <a:lnTo>
                        <a:pt x="26" y="39"/>
                      </a:lnTo>
                      <a:lnTo>
                        <a:pt x="29" y="41"/>
                      </a:lnTo>
                      <a:lnTo>
                        <a:pt x="34" y="42"/>
                      </a:lnTo>
                      <a:lnTo>
                        <a:pt x="38" y="41"/>
                      </a:lnTo>
                      <a:lnTo>
                        <a:pt x="41" y="39"/>
                      </a:lnTo>
                      <a:lnTo>
                        <a:pt x="44" y="36"/>
                      </a:lnTo>
                      <a:lnTo>
                        <a:pt x="44" y="32"/>
                      </a:lnTo>
                      <a:lnTo>
                        <a:pt x="44" y="27"/>
                      </a:lnTo>
                      <a:lnTo>
                        <a:pt x="41" y="24"/>
                      </a:lnTo>
                      <a:lnTo>
                        <a:pt x="38" y="21"/>
                      </a:lnTo>
                      <a:lnTo>
                        <a:pt x="34" y="19"/>
                      </a:lnTo>
                      <a:close/>
                      <a:moveTo>
                        <a:pt x="19" y="0"/>
                      </a:moveTo>
                      <a:lnTo>
                        <a:pt x="329" y="0"/>
                      </a:lnTo>
                      <a:lnTo>
                        <a:pt x="335" y="0"/>
                      </a:lnTo>
                      <a:lnTo>
                        <a:pt x="339" y="3"/>
                      </a:lnTo>
                      <a:lnTo>
                        <a:pt x="344" y="7"/>
                      </a:lnTo>
                      <a:lnTo>
                        <a:pt x="347" y="12"/>
                      </a:lnTo>
                      <a:lnTo>
                        <a:pt x="347" y="18"/>
                      </a:lnTo>
                      <a:lnTo>
                        <a:pt x="347" y="78"/>
                      </a:lnTo>
                      <a:lnTo>
                        <a:pt x="347" y="84"/>
                      </a:lnTo>
                      <a:lnTo>
                        <a:pt x="344" y="89"/>
                      </a:lnTo>
                      <a:lnTo>
                        <a:pt x="339" y="94"/>
                      </a:lnTo>
                      <a:lnTo>
                        <a:pt x="335" y="95"/>
                      </a:lnTo>
                      <a:lnTo>
                        <a:pt x="329" y="97"/>
                      </a:lnTo>
                      <a:lnTo>
                        <a:pt x="19" y="97"/>
                      </a:lnTo>
                      <a:lnTo>
                        <a:pt x="12" y="95"/>
                      </a:lnTo>
                      <a:lnTo>
                        <a:pt x="8" y="94"/>
                      </a:lnTo>
                      <a:lnTo>
                        <a:pt x="5" y="89"/>
                      </a:lnTo>
                      <a:lnTo>
                        <a:pt x="2" y="84"/>
                      </a:lnTo>
                      <a:lnTo>
                        <a:pt x="0" y="78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5" y="7"/>
                      </a:lnTo>
                      <a:lnTo>
                        <a:pt x="8" y="3"/>
                      </a:lnTo>
                      <a:lnTo>
                        <a:pt x="12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94" name="Freeform 37"/>
                <p:cNvSpPr>
                  <a:spLocks noEditPoints="1"/>
                </p:cNvSpPr>
                <p:nvPr/>
              </p:nvSpPr>
              <p:spPr bwMode="auto">
                <a:xfrm>
                  <a:off x="-241301" y="5127266"/>
                  <a:ext cx="550863" cy="153988"/>
                </a:xfrm>
                <a:custGeom>
                  <a:avLst/>
                  <a:gdLst>
                    <a:gd name="T0" fmla="*/ 221 w 347"/>
                    <a:gd name="T1" fmla="*/ 49 h 97"/>
                    <a:gd name="T2" fmla="*/ 221 w 347"/>
                    <a:gd name="T3" fmla="*/ 74 h 97"/>
                    <a:gd name="T4" fmla="*/ 300 w 347"/>
                    <a:gd name="T5" fmla="*/ 74 h 97"/>
                    <a:gd name="T6" fmla="*/ 300 w 347"/>
                    <a:gd name="T7" fmla="*/ 49 h 97"/>
                    <a:gd name="T8" fmla="*/ 221 w 347"/>
                    <a:gd name="T9" fmla="*/ 49 h 97"/>
                    <a:gd name="T10" fmla="*/ 34 w 347"/>
                    <a:gd name="T11" fmla="*/ 20 h 97"/>
                    <a:gd name="T12" fmla="*/ 29 w 347"/>
                    <a:gd name="T13" fmla="*/ 21 h 97"/>
                    <a:gd name="T14" fmla="*/ 26 w 347"/>
                    <a:gd name="T15" fmla="*/ 23 h 97"/>
                    <a:gd name="T16" fmla="*/ 23 w 347"/>
                    <a:gd name="T17" fmla="*/ 27 h 97"/>
                    <a:gd name="T18" fmla="*/ 22 w 347"/>
                    <a:gd name="T19" fmla="*/ 30 h 97"/>
                    <a:gd name="T20" fmla="*/ 23 w 347"/>
                    <a:gd name="T21" fmla="*/ 35 h 97"/>
                    <a:gd name="T22" fmla="*/ 26 w 347"/>
                    <a:gd name="T23" fmla="*/ 40 h 97"/>
                    <a:gd name="T24" fmla="*/ 29 w 347"/>
                    <a:gd name="T25" fmla="*/ 41 h 97"/>
                    <a:gd name="T26" fmla="*/ 34 w 347"/>
                    <a:gd name="T27" fmla="*/ 43 h 97"/>
                    <a:gd name="T28" fmla="*/ 38 w 347"/>
                    <a:gd name="T29" fmla="*/ 41 h 97"/>
                    <a:gd name="T30" fmla="*/ 41 w 347"/>
                    <a:gd name="T31" fmla="*/ 40 h 97"/>
                    <a:gd name="T32" fmla="*/ 44 w 347"/>
                    <a:gd name="T33" fmla="*/ 35 h 97"/>
                    <a:gd name="T34" fmla="*/ 44 w 347"/>
                    <a:gd name="T35" fmla="*/ 30 h 97"/>
                    <a:gd name="T36" fmla="*/ 44 w 347"/>
                    <a:gd name="T37" fmla="*/ 27 h 97"/>
                    <a:gd name="T38" fmla="*/ 41 w 347"/>
                    <a:gd name="T39" fmla="*/ 23 h 97"/>
                    <a:gd name="T40" fmla="*/ 38 w 347"/>
                    <a:gd name="T41" fmla="*/ 21 h 97"/>
                    <a:gd name="T42" fmla="*/ 34 w 347"/>
                    <a:gd name="T43" fmla="*/ 20 h 97"/>
                    <a:gd name="T44" fmla="*/ 19 w 347"/>
                    <a:gd name="T45" fmla="*/ 0 h 97"/>
                    <a:gd name="T46" fmla="*/ 329 w 347"/>
                    <a:gd name="T47" fmla="*/ 0 h 97"/>
                    <a:gd name="T48" fmla="*/ 335 w 347"/>
                    <a:gd name="T49" fmla="*/ 0 h 97"/>
                    <a:gd name="T50" fmla="*/ 339 w 347"/>
                    <a:gd name="T51" fmla="*/ 3 h 97"/>
                    <a:gd name="T52" fmla="*/ 344 w 347"/>
                    <a:gd name="T53" fmla="*/ 6 h 97"/>
                    <a:gd name="T54" fmla="*/ 347 w 347"/>
                    <a:gd name="T55" fmla="*/ 12 h 97"/>
                    <a:gd name="T56" fmla="*/ 347 w 347"/>
                    <a:gd name="T57" fmla="*/ 18 h 97"/>
                    <a:gd name="T58" fmla="*/ 347 w 347"/>
                    <a:gd name="T59" fmla="*/ 79 h 97"/>
                    <a:gd name="T60" fmla="*/ 347 w 347"/>
                    <a:gd name="T61" fmla="*/ 85 h 97"/>
                    <a:gd name="T62" fmla="*/ 344 w 347"/>
                    <a:gd name="T63" fmla="*/ 89 h 97"/>
                    <a:gd name="T64" fmla="*/ 339 w 347"/>
                    <a:gd name="T65" fmla="*/ 94 h 97"/>
                    <a:gd name="T66" fmla="*/ 335 w 347"/>
                    <a:gd name="T67" fmla="*/ 95 h 97"/>
                    <a:gd name="T68" fmla="*/ 329 w 347"/>
                    <a:gd name="T69" fmla="*/ 97 h 97"/>
                    <a:gd name="T70" fmla="*/ 19 w 347"/>
                    <a:gd name="T71" fmla="*/ 97 h 97"/>
                    <a:gd name="T72" fmla="*/ 12 w 347"/>
                    <a:gd name="T73" fmla="*/ 95 h 97"/>
                    <a:gd name="T74" fmla="*/ 8 w 347"/>
                    <a:gd name="T75" fmla="*/ 94 h 97"/>
                    <a:gd name="T76" fmla="*/ 5 w 347"/>
                    <a:gd name="T77" fmla="*/ 89 h 97"/>
                    <a:gd name="T78" fmla="*/ 2 w 347"/>
                    <a:gd name="T79" fmla="*/ 85 h 97"/>
                    <a:gd name="T80" fmla="*/ 0 w 347"/>
                    <a:gd name="T81" fmla="*/ 79 h 97"/>
                    <a:gd name="T82" fmla="*/ 0 w 347"/>
                    <a:gd name="T83" fmla="*/ 18 h 97"/>
                    <a:gd name="T84" fmla="*/ 2 w 347"/>
                    <a:gd name="T85" fmla="*/ 12 h 97"/>
                    <a:gd name="T86" fmla="*/ 5 w 347"/>
                    <a:gd name="T87" fmla="*/ 6 h 97"/>
                    <a:gd name="T88" fmla="*/ 8 w 347"/>
                    <a:gd name="T89" fmla="*/ 3 h 97"/>
                    <a:gd name="T90" fmla="*/ 12 w 347"/>
                    <a:gd name="T91" fmla="*/ 0 h 97"/>
                    <a:gd name="T92" fmla="*/ 19 w 347"/>
                    <a:gd name="T93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47" h="97">
                      <a:moveTo>
                        <a:pt x="221" y="49"/>
                      </a:moveTo>
                      <a:lnTo>
                        <a:pt x="221" y="74"/>
                      </a:lnTo>
                      <a:lnTo>
                        <a:pt x="300" y="74"/>
                      </a:lnTo>
                      <a:lnTo>
                        <a:pt x="300" y="49"/>
                      </a:lnTo>
                      <a:lnTo>
                        <a:pt x="221" y="49"/>
                      </a:lnTo>
                      <a:close/>
                      <a:moveTo>
                        <a:pt x="34" y="20"/>
                      </a:moveTo>
                      <a:lnTo>
                        <a:pt x="29" y="21"/>
                      </a:lnTo>
                      <a:lnTo>
                        <a:pt x="26" y="23"/>
                      </a:lnTo>
                      <a:lnTo>
                        <a:pt x="23" y="27"/>
                      </a:lnTo>
                      <a:lnTo>
                        <a:pt x="22" y="30"/>
                      </a:lnTo>
                      <a:lnTo>
                        <a:pt x="23" y="35"/>
                      </a:lnTo>
                      <a:lnTo>
                        <a:pt x="26" y="40"/>
                      </a:lnTo>
                      <a:lnTo>
                        <a:pt x="29" y="41"/>
                      </a:lnTo>
                      <a:lnTo>
                        <a:pt x="34" y="43"/>
                      </a:lnTo>
                      <a:lnTo>
                        <a:pt x="38" y="41"/>
                      </a:lnTo>
                      <a:lnTo>
                        <a:pt x="41" y="40"/>
                      </a:lnTo>
                      <a:lnTo>
                        <a:pt x="44" y="35"/>
                      </a:lnTo>
                      <a:lnTo>
                        <a:pt x="44" y="30"/>
                      </a:lnTo>
                      <a:lnTo>
                        <a:pt x="44" y="27"/>
                      </a:lnTo>
                      <a:lnTo>
                        <a:pt x="41" y="23"/>
                      </a:lnTo>
                      <a:lnTo>
                        <a:pt x="38" y="21"/>
                      </a:lnTo>
                      <a:lnTo>
                        <a:pt x="34" y="20"/>
                      </a:lnTo>
                      <a:close/>
                      <a:moveTo>
                        <a:pt x="19" y="0"/>
                      </a:moveTo>
                      <a:lnTo>
                        <a:pt x="329" y="0"/>
                      </a:lnTo>
                      <a:lnTo>
                        <a:pt x="335" y="0"/>
                      </a:lnTo>
                      <a:lnTo>
                        <a:pt x="339" y="3"/>
                      </a:lnTo>
                      <a:lnTo>
                        <a:pt x="344" y="6"/>
                      </a:lnTo>
                      <a:lnTo>
                        <a:pt x="347" y="12"/>
                      </a:lnTo>
                      <a:lnTo>
                        <a:pt x="347" y="18"/>
                      </a:lnTo>
                      <a:lnTo>
                        <a:pt x="347" y="79"/>
                      </a:lnTo>
                      <a:lnTo>
                        <a:pt x="347" y="85"/>
                      </a:lnTo>
                      <a:lnTo>
                        <a:pt x="344" y="89"/>
                      </a:lnTo>
                      <a:lnTo>
                        <a:pt x="339" y="94"/>
                      </a:lnTo>
                      <a:lnTo>
                        <a:pt x="335" y="95"/>
                      </a:lnTo>
                      <a:lnTo>
                        <a:pt x="329" y="97"/>
                      </a:lnTo>
                      <a:lnTo>
                        <a:pt x="19" y="97"/>
                      </a:lnTo>
                      <a:lnTo>
                        <a:pt x="12" y="95"/>
                      </a:lnTo>
                      <a:lnTo>
                        <a:pt x="8" y="94"/>
                      </a:lnTo>
                      <a:lnTo>
                        <a:pt x="5" y="89"/>
                      </a:lnTo>
                      <a:lnTo>
                        <a:pt x="2" y="85"/>
                      </a:lnTo>
                      <a:lnTo>
                        <a:pt x="0" y="79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5" y="6"/>
                      </a:lnTo>
                      <a:lnTo>
                        <a:pt x="8" y="3"/>
                      </a:lnTo>
                      <a:lnTo>
                        <a:pt x="12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95" name="Freeform 38"/>
                <p:cNvSpPr>
                  <a:spLocks/>
                </p:cNvSpPr>
                <p:nvPr/>
              </p:nvSpPr>
              <p:spPr bwMode="auto">
                <a:xfrm>
                  <a:off x="-233363" y="5298716"/>
                  <a:ext cx="538163" cy="179388"/>
                </a:xfrm>
                <a:custGeom>
                  <a:avLst/>
                  <a:gdLst>
                    <a:gd name="T0" fmla="*/ 148 w 339"/>
                    <a:gd name="T1" fmla="*/ 0 h 113"/>
                    <a:gd name="T2" fmla="*/ 189 w 339"/>
                    <a:gd name="T3" fmla="*/ 0 h 113"/>
                    <a:gd name="T4" fmla="*/ 189 w 339"/>
                    <a:gd name="T5" fmla="*/ 48 h 113"/>
                    <a:gd name="T6" fmla="*/ 222 w 339"/>
                    <a:gd name="T7" fmla="*/ 48 h 113"/>
                    <a:gd name="T8" fmla="*/ 222 w 339"/>
                    <a:gd name="T9" fmla="*/ 60 h 113"/>
                    <a:gd name="T10" fmla="*/ 339 w 339"/>
                    <a:gd name="T11" fmla="*/ 60 h 113"/>
                    <a:gd name="T12" fmla="*/ 339 w 339"/>
                    <a:gd name="T13" fmla="*/ 101 h 113"/>
                    <a:gd name="T14" fmla="*/ 222 w 339"/>
                    <a:gd name="T15" fmla="*/ 101 h 113"/>
                    <a:gd name="T16" fmla="*/ 222 w 339"/>
                    <a:gd name="T17" fmla="*/ 113 h 113"/>
                    <a:gd name="T18" fmla="*/ 115 w 339"/>
                    <a:gd name="T19" fmla="*/ 113 h 113"/>
                    <a:gd name="T20" fmla="*/ 115 w 339"/>
                    <a:gd name="T21" fmla="*/ 101 h 113"/>
                    <a:gd name="T22" fmla="*/ 0 w 339"/>
                    <a:gd name="T23" fmla="*/ 101 h 113"/>
                    <a:gd name="T24" fmla="*/ 0 w 339"/>
                    <a:gd name="T25" fmla="*/ 60 h 113"/>
                    <a:gd name="T26" fmla="*/ 115 w 339"/>
                    <a:gd name="T27" fmla="*/ 60 h 113"/>
                    <a:gd name="T28" fmla="*/ 115 w 339"/>
                    <a:gd name="T29" fmla="*/ 48 h 113"/>
                    <a:gd name="T30" fmla="*/ 148 w 339"/>
                    <a:gd name="T31" fmla="*/ 48 h 113"/>
                    <a:gd name="T32" fmla="*/ 148 w 339"/>
                    <a:gd name="T33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39" h="113">
                      <a:moveTo>
                        <a:pt x="148" y="0"/>
                      </a:moveTo>
                      <a:lnTo>
                        <a:pt x="189" y="0"/>
                      </a:lnTo>
                      <a:lnTo>
                        <a:pt x="189" y="48"/>
                      </a:lnTo>
                      <a:lnTo>
                        <a:pt x="222" y="48"/>
                      </a:lnTo>
                      <a:lnTo>
                        <a:pt x="222" y="60"/>
                      </a:lnTo>
                      <a:lnTo>
                        <a:pt x="339" y="60"/>
                      </a:lnTo>
                      <a:lnTo>
                        <a:pt x="339" y="101"/>
                      </a:lnTo>
                      <a:lnTo>
                        <a:pt x="222" y="101"/>
                      </a:lnTo>
                      <a:lnTo>
                        <a:pt x="222" y="113"/>
                      </a:lnTo>
                      <a:lnTo>
                        <a:pt x="115" y="113"/>
                      </a:lnTo>
                      <a:lnTo>
                        <a:pt x="115" y="101"/>
                      </a:lnTo>
                      <a:lnTo>
                        <a:pt x="0" y="101"/>
                      </a:lnTo>
                      <a:lnTo>
                        <a:pt x="0" y="60"/>
                      </a:lnTo>
                      <a:lnTo>
                        <a:pt x="115" y="60"/>
                      </a:lnTo>
                      <a:lnTo>
                        <a:pt x="115" y="48"/>
                      </a:lnTo>
                      <a:lnTo>
                        <a:pt x="148" y="48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1803000" y="4602940"/>
                <a:ext cx="248204" cy="311864"/>
                <a:chOff x="-241301" y="4785954"/>
                <a:chExt cx="550863" cy="692150"/>
              </a:xfrm>
              <a:solidFill>
                <a:schemeClr val="bg1"/>
              </a:solidFill>
            </p:grpSpPr>
            <p:sp>
              <p:nvSpPr>
                <p:cNvPr id="97" name="Freeform 35"/>
                <p:cNvSpPr>
                  <a:spLocks noEditPoints="1"/>
                </p:cNvSpPr>
                <p:nvPr/>
              </p:nvSpPr>
              <p:spPr bwMode="auto">
                <a:xfrm>
                  <a:off x="-241301" y="4785954"/>
                  <a:ext cx="550863" cy="153988"/>
                </a:xfrm>
                <a:custGeom>
                  <a:avLst/>
                  <a:gdLst>
                    <a:gd name="T0" fmla="*/ 221 w 347"/>
                    <a:gd name="T1" fmla="*/ 49 h 97"/>
                    <a:gd name="T2" fmla="*/ 221 w 347"/>
                    <a:gd name="T3" fmla="*/ 74 h 97"/>
                    <a:gd name="T4" fmla="*/ 300 w 347"/>
                    <a:gd name="T5" fmla="*/ 74 h 97"/>
                    <a:gd name="T6" fmla="*/ 300 w 347"/>
                    <a:gd name="T7" fmla="*/ 49 h 97"/>
                    <a:gd name="T8" fmla="*/ 221 w 347"/>
                    <a:gd name="T9" fmla="*/ 49 h 97"/>
                    <a:gd name="T10" fmla="*/ 34 w 347"/>
                    <a:gd name="T11" fmla="*/ 21 h 97"/>
                    <a:gd name="T12" fmla="*/ 29 w 347"/>
                    <a:gd name="T13" fmla="*/ 21 h 97"/>
                    <a:gd name="T14" fmla="*/ 26 w 347"/>
                    <a:gd name="T15" fmla="*/ 24 h 97"/>
                    <a:gd name="T16" fmla="*/ 23 w 347"/>
                    <a:gd name="T17" fmla="*/ 28 h 97"/>
                    <a:gd name="T18" fmla="*/ 22 w 347"/>
                    <a:gd name="T19" fmla="*/ 32 h 97"/>
                    <a:gd name="T20" fmla="*/ 23 w 347"/>
                    <a:gd name="T21" fmla="*/ 37 h 97"/>
                    <a:gd name="T22" fmla="*/ 26 w 347"/>
                    <a:gd name="T23" fmla="*/ 40 h 97"/>
                    <a:gd name="T24" fmla="*/ 29 w 347"/>
                    <a:gd name="T25" fmla="*/ 43 h 97"/>
                    <a:gd name="T26" fmla="*/ 34 w 347"/>
                    <a:gd name="T27" fmla="*/ 43 h 97"/>
                    <a:gd name="T28" fmla="*/ 38 w 347"/>
                    <a:gd name="T29" fmla="*/ 43 h 97"/>
                    <a:gd name="T30" fmla="*/ 41 w 347"/>
                    <a:gd name="T31" fmla="*/ 40 h 97"/>
                    <a:gd name="T32" fmla="*/ 44 w 347"/>
                    <a:gd name="T33" fmla="*/ 37 h 97"/>
                    <a:gd name="T34" fmla="*/ 44 w 347"/>
                    <a:gd name="T35" fmla="*/ 32 h 97"/>
                    <a:gd name="T36" fmla="*/ 44 w 347"/>
                    <a:gd name="T37" fmla="*/ 28 h 97"/>
                    <a:gd name="T38" fmla="*/ 41 w 347"/>
                    <a:gd name="T39" fmla="*/ 24 h 97"/>
                    <a:gd name="T40" fmla="*/ 38 w 347"/>
                    <a:gd name="T41" fmla="*/ 21 h 97"/>
                    <a:gd name="T42" fmla="*/ 34 w 347"/>
                    <a:gd name="T43" fmla="*/ 21 h 97"/>
                    <a:gd name="T44" fmla="*/ 19 w 347"/>
                    <a:gd name="T45" fmla="*/ 0 h 97"/>
                    <a:gd name="T46" fmla="*/ 329 w 347"/>
                    <a:gd name="T47" fmla="*/ 0 h 97"/>
                    <a:gd name="T48" fmla="*/ 335 w 347"/>
                    <a:gd name="T49" fmla="*/ 2 h 97"/>
                    <a:gd name="T50" fmla="*/ 339 w 347"/>
                    <a:gd name="T51" fmla="*/ 3 h 97"/>
                    <a:gd name="T52" fmla="*/ 344 w 347"/>
                    <a:gd name="T53" fmla="*/ 8 h 97"/>
                    <a:gd name="T54" fmla="*/ 347 w 347"/>
                    <a:gd name="T55" fmla="*/ 12 h 97"/>
                    <a:gd name="T56" fmla="*/ 347 w 347"/>
                    <a:gd name="T57" fmla="*/ 18 h 97"/>
                    <a:gd name="T58" fmla="*/ 347 w 347"/>
                    <a:gd name="T59" fmla="*/ 79 h 97"/>
                    <a:gd name="T60" fmla="*/ 347 w 347"/>
                    <a:gd name="T61" fmla="*/ 85 h 97"/>
                    <a:gd name="T62" fmla="*/ 344 w 347"/>
                    <a:gd name="T63" fmla="*/ 90 h 97"/>
                    <a:gd name="T64" fmla="*/ 339 w 347"/>
                    <a:gd name="T65" fmla="*/ 94 h 97"/>
                    <a:gd name="T66" fmla="*/ 335 w 347"/>
                    <a:gd name="T67" fmla="*/ 97 h 97"/>
                    <a:gd name="T68" fmla="*/ 329 w 347"/>
                    <a:gd name="T69" fmla="*/ 97 h 97"/>
                    <a:gd name="T70" fmla="*/ 19 w 347"/>
                    <a:gd name="T71" fmla="*/ 97 h 97"/>
                    <a:gd name="T72" fmla="*/ 12 w 347"/>
                    <a:gd name="T73" fmla="*/ 97 h 97"/>
                    <a:gd name="T74" fmla="*/ 8 w 347"/>
                    <a:gd name="T75" fmla="*/ 94 h 97"/>
                    <a:gd name="T76" fmla="*/ 5 w 347"/>
                    <a:gd name="T77" fmla="*/ 90 h 97"/>
                    <a:gd name="T78" fmla="*/ 2 w 347"/>
                    <a:gd name="T79" fmla="*/ 85 h 97"/>
                    <a:gd name="T80" fmla="*/ 0 w 347"/>
                    <a:gd name="T81" fmla="*/ 79 h 97"/>
                    <a:gd name="T82" fmla="*/ 0 w 347"/>
                    <a:gd name="T83" fmla="*/ 18 h 97"/>
                    <a:gd name="T84" fmla="*/ 2 w 347"/>
                    <a:gd name="T85" fmla="*/ 12 h 97"/>
                    <a:gd name="T86" fmla="*/ 5 w 347"/>
                    <a:gd name="T87" fmla="*/ 8 h 97"/>
                    <a:gd name="T88" fmla="*/ 8 w 347"/>
                    <a:gd name="T89" fmla="*/ 3 h 97"/>
                    <a:gd name="T90" fmla="*/ 12 w 347"/>
                    <a:gd name="T91" fmla="*/ 2 h 97"/>
                    <a:gd name="T92" fmla="*/ 19 w 347"/>
                    <a:gd name="T93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47" h="97">
                      <a:moveTo>
                        <a:pt x="221" y="49"/>
                      </a:moveTo>
                      <a:lnTo>
                        <a:pt x="221" y="74"/>
                      </a:lnTo>
                      <a:lnTo>
                        <a:pt x="300" y="74"/>
                      </a:lnTo>
                      <a:lnTo>
                        <a:pt x="300" y="49"/>
                      </a:lnTo>
                      <a:lnTo>
                        <a:pt x="221" y="49"/>
                      </a:lnTo>
                      <a:close/>
                      <a:moveTo>
                        <a:pt x="34" y="21"/>
                      </a:moveTo>
                      <a:lnTo>
                        <a:pt x="29" y="21"/>
                      </a:lnTo>
                      <a:lnTo>
                        <a:pt x="26" y="24"/>
                      </a:lnTo>
                      <a:lnTo>
                        <a:pt x="23" y="28"/>
                      </a:lnTo>
                      <a:lnTo>
                        <a:pt x="22" y="32"/>
                      </a:lnTo>
                      <a:lnTo>
                        <a:pt x="23" y="37"/>
                      </a:lnTo>
                      <a:lnTo>
                        <a:pt x="26" y="40"/>
                      </a:lnTo>
                      <a:lnTo>
                        <a:pt x="29" y="43"/>
                      </a:lnTo>
                      <a:lnTo>
                        <a:pt x="34" y="43"/>
                      </a:lnTo>
                      <a:lnTo>
                        <a:pt x="38" y="43"/>
                      </a:lnTo>
                      <a:lnTo>
                        <a:pt x="41" y="40"/>
                      </a:lnTo>
                      <a:lnTo>
                        <a:pt x="44" y="37"/>
                      </a:lnTo>
                      <a:lnTo>
                        <a:pt x="44" y="32"/>
                      </a:lnTo>
                      <a:lnTo>
                        <a:pt x="44" y="28"/>
                      </a:lnTo>
                      <a:lnTo>
                        <a:pt x="41" y="24"/>
                      </a:lnTo>
                      <a:lnTo>
                        <a:pt x="38" y="21"/>
                      </a:lnTo>
                      <a:lnTo>
                        <a:pt x="34" y="21"/>
                      </a:lnTo>
                      <a:close/>
                      <a:moveTo>
                        <a:pt x="19" y="0"/>
                      </a:moveTo>
                      <a:lnTo>
                        <a:pt x="329" y="0"/>
                      </a:lnTo>
                      <a:lnTo>
                        <a:pt x="335" y="2"/>
                      </a:lnTo>
                      <a:lnTo>
                        <a:pt x="339" y="3"/>
                      </a:lnTo>
                      <a:lnTo>
                        <a:pt x="344" y="8"/>
                      </a:lnTo>
                      <a:lnTo>
                        <a:pt x="347" y="12"/>
                      </a:lnTo>
                      <a:lnTo>
                        <a:pt x="347" y="18"/>
                      </a:lnTo>
                      <a:lnTo>
                        <a:pt x="347" y="79"/>
                      </a:lnTo>
                      <a:lnTo>
                        <a:pt x="347" y="85"/>
                      </a:lnTo>
                      <a:lnTo>
                        <a:pt x="344" y="90"/>
                      </a:lnTo>
                      <a:lnTo>
                        <a:pt x="339" y="94"/>
                      </a:lnTo>
                      <a:lnTo>
                        <a:pt x="335" y="97"/>
                      </a:lnTo>
                      <a:lnTo>
                        <a:pt x="329" y="97"/>
                      </a:lnTo>
                      <a:lnTo>
                        <a:pt x="19" y="97"/>
                      </a:lnTo>
                      <a:lnTo>
                        <a:pt x="12" y="97"/>
                      </a:lnTo>
                      <a:lnTo>
                        <a:pt x="8" y="94"/>
                      </a:lnTo>
                      <a:lnTo>
                        <a:pt x="5" y="90"/>
                      </a:lnTo>
                      <a:lnTo>
                        <a:pt x="2" y="85"/>
                      </a:lnTo>
                      <a:lnTo>
                        <a:pt x="0" y="79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5" y="8"/>
                      </a:lnTo>
                      <a:lnTo>
                        <a:pt x="8" y="3"/>
                      </a:lnTo>
                      <a:lnTo>
                        <a:pt x="12" y="2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98" name="Freeform 36"/>
                <p:cNvSpPr>
                  <a:spLocks noEditPoints="1"/>
                </p:cNvSpPr>
                <p:nvPr/>
              </p:nvSpPr>
              <p:spPr bwMode="auto">
                <a:xfrm>
                  <a:off x="-241301" y="4957404"/>
                  <a:ext cx="550863" cy="153988"/>
                </a:xfrm>
                <a:custGeom>
                  <a:avLst/>
                  <a:gdLst>
                    <a:gd name="T0" fmla="*/ 221 w 347"/>
                    <a:gd name="T1" fmla="*/ 48 h 97"/>
                    <a:gd name="T2" fmla="*/ 221 w 347"/>
                    <a:gd name="T3" fmla="*/ 74 h 97"/>
                    <a:gd name="T4" fmla="*/ 300 w 347"/>
                    <a:gd name="T5" fmla="*/ 74 h 97"/>
                    <a:gd name="T6" fmla="*/ 300 w 347"/>
                    <a:gd name="T7" fmla="*/ 48 h 97"/>
                    <a:gd name="T8" fmla="*/ 221 w 347"/>
                    <a:gd name="T9" fmla="*/ 48 h 97"/>
                    <a:gd name="T10" fmla="*/ 34 w 347"/>
                    <a:gd name="T11" fmla="*/ 19 h 97"/>
                    <a:gd name="T12" fmla="*/ 29 w 347"/>
                    <a:gd name="T13" fmla="*/ 21 h 97"/>
                    <a:gd name="T14" fmla="*/ 26 w 347"/>
                    <a:gd name="T15" fmla="*/ 24 h 97"/>
                    <a:gd name="T16" fmla="*/ 23 w 347"/>
                    <a:gd name="T17" fmla="*/ 27 h 97"/>
                    <a:gd name="T18" fmla="*/ 22 w 347"/>
                    <a:gd name="T19" fmla="*/ 32 h 97"/>
                    <a:gd name="T20" fmla="*/ 23 w 347"/>
                    <a:gd name="T21" fmla="*/ 36 h 97"/>
                    <a:gd name="T22" fmla="*/ 26 w 347"/>
                    <a:gd name="T23" fmla="*/ 39 h 97"/>
                    <a:gd name="T24" fmla="*/ 29 w 347"/>
                    <a:gd name="T25" fmla="*/ 41 h 97"/>
                    <a:gd name="T26" fmla="*/ 34 w 347"/>
                    <a:gd name="T27" fmla="*/ 42 h 97"/>
                    <a:gd name="T28" fmla="*/ 38 w 347"/>
                    <a:gd name="T29" fmla="*/ 41 h 97"/>
                    <a:gd name="T30" fmla="*/ 41 w 347"/>
                    <a:gd name="T31" fmla="*/ 39 h 97"/>
                    <a:gd name="T32" fmla="*/ 44 w 347"/>
                    <a:gd name="T33" fmla="*/ 36 h 97"/>
                    <a:gd name="T34" fmla="*/ 44 w 347"/>
                    <a:gd name="T35" fmla="*/ 32 h 97"/>
                    <a:gd name="T36" fmla="*/ 44 w 347"/>
                    <a:gd name="T37" fmla="*/ 27 h 97"/>
                    <a:gd name="T38" fmla="*/ 41 w 347"/>
                    <a:gd name="T39" fmla="*/ 24 h 97"/>
                    <a:gd name="T40" fmla="*/ 38 w 347"/>
                    <a:gd name="T41" fmla="*/ 21 h 97"/>
                    <a:gd name="T42" fmla="*/ 34 w 347"/>
                    <a:gd name="T43" fmla="*/ 19 h 97"/>
                    <a:gd name="T44" fmla="*/ 19 w 347"/>
                    <a:gd name="T45" fmla="*/ 0 h 97"/>
                    <a:gd name="T46" fmla="*/ 329 w 347"/>
                    <a:gd name="T47" fmla="*/ 0 h 97"/>
                    <a:gd name="T48" fmla="*/ 335 w 347"/>
                    <a:gd name="T49" fmla="*/ 0 h 97"/>
                    <a:gd name="T50" fmla="*/ 339 w 347"/>
                    <a:gd name="T51" fmla="*/ 3 h 97"/>
                    <a:gd name="T52" fmla="*/ 344 w 347"/>
                    <a:gd name="T53" fmla="*/ 7 h 97"/>
                    <a:gd name="T54" fmla="*/ 347 w 347"/>
                    <a:gd name="T55" fmla="*/ 12 h 97"/>
                    <a:gd name="T56" fmla="*/ 347 w 347"/>
                    <a:gd name="T57" fmla="*/ 18 h 97"/>
                    <a:gd name="T58" fmla="*/ 347 w 347"/>
                    <a:gd name="T59" fmla="*/ 78 h 97"/>
                    <a:gd name="T60" fmla="*/ 347 w 347"/>
                    <a:gd name="T61" fmla="*/ 84 h 97"/>
                    <a:gd name="T62" fmla="*/ 344 w 347"/>
                    <a:gd name="T63" fmla="*/ 89 h 97"/>
                    <a:gd name="T64" fmla="*/ 339 w 347"/>
                    <a:gd name="T65" fmla="*/ 94 h 97"/>
                    <a:gd name="T66" fmla="*/ 335 w 347"/>
                    <a:gd name="T67" fmla="*/ 95 h 97"/>
                    <a:gd name="T68" fmla="*/ 329 w 347"/>
                    <a:gd name="T69" fmla="*/ 97 h 97"/>
                    <a:gd name="T70" fmla="*/ 19 w 347"/>
                    <a:gd name="T71" fmla="*/ 97 h 97"/>
                    <a:gd name="T72" fmla="*/ 12 w 347"/>
                    <a:gd name="T73" fmla="*/ 95 h 97"/>
                    <a:gd name="T74" fmla="*/ 8 w 347"/>
                    <a:gd name="T75" fmla="*/ 94 h 97"/>
                    <a:gd name="T76" fmla="*/ 5 w 347"/>
                    <a:gd name="T77" fmla="*/ 89 h 97"/>
                    <a:gd name="T78" fmla="*/ 2 w 347"/>
                    <a:gd name="T79" fmla="*/ 84 h 97"/>
                    <a:gd name="T80" fmla="*/ 0 w 347"/>
                    <a:gd name="T81" fmla="*/ 78 h 97"/>
                    <a:gd name="T82" fmla="*/ 0 w 347"/>
                    <a:gd name="T83" fmla="*/ 18 h 97"/>
                    <a:gd name="T84" fmla="*/ 2 w 347"/>
                    <a:gd name="T85" fmla="*/ 12 h 97"/>
                    <a:gd name="T86" fmla="*/ 5 w 347"/>
                    <a:gd name="T87" fmla="*/ 7 h 97"/>
                    <a:gd name="T88" fmla="*/ 8 w 347"/>
                    <a:gd name="T89" fmla="*/ 3 h 97"/>
                    <a:gd name="T90" fmla="*/ 12 w 347"/>
                    <a:gd name="T91" fmla="*/ 0 h 97"/>
                    <a:gd name="T92" fmla="*/ 19 w 347"/>
                    <a:gd name="T93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47" h="97">
                      <a:moveTo>
                        <a:pt x="221" y="48"/>
                      </a:moveTo>
                      <a:lnTo>
                        <a:pt x="221" y="74"/>
                      </a:lnTo>
                      <a:lnTo>
                        <a:pt x="300" y="74"/>
                      </a:lnTo>
                      <a:lnTo>
                        <a:pt x="300" y="48"/>
                      </a:lnTo>
                      <a:lnTo>
                        <a:pt x="221" y="48"/>
                      </a:lnTo>
                      <a:close/>
                      <a:moveTo>
                        <a:pt x="34" y="19"/>
                      </a:moveTo>
                      <a:lnTo>
                        <a:pt x="29" y="21"/>
                      </a:lnTo>
                      <a:lnTo>
                        <a:pt x="26" y="24"/>
                      </a:lnTo>
                      <a:lnTo>
                        <a:pt x="23" y="27"/>
                      </a:lnTo>
                      <a:lnTo>
                        <a:pt x="22" y="32"/>
                      </a:lnTo>
                      <a:lnTo>
                        <a:pt x="23" y="36"/>
                      </a:lnTo>
                      <a:lnTo>
                        <a:pt x="26" y="39"/>
                      </a:lnTo>
                      <a:lnTo>
                        <a:pt x="29" y="41"/>
                      </a:lnTo>
                      <a:lnTo>
                        <a:pt x="34" y="42"/>
                      </a:lnTo>
                      <a:lnTo>
                        <a:pt x="38" y="41"/>
                      </a:lnTo>
                      <a:lnTo>
                        <a:pt x="41" y="39"/>
                      </a:lnTo>
                      <a:lnTo>
                        <a:pt x="44" y="36"/>
                      </a:lnTo>
                      <a:lnTo>
                        <a:pt x="44" y="32"/>
                      </a:lnTo>
                      <a:lnTo>
                        <a:pt x="44" y="27"/>
                      </a:lnTo>
                      <a:lnTo>
                        <a:pt x="41" y="24"/>
                      </a:lnTo>
                      <a:lnTo>
                        <a:pt x="38" y="21"/>
                      </a:lnTo>
                      <a:lnTo>
                        <a:pt x="34" y="19"/>
                      </a:lnTo>
                      <a:close/>
                      <a:moveTo>
                        <a:pt x="19" y="0"/>
                      </a:moveTo>
                      <a:lnTo>
                        <a:pt x="329" y="0"/>
                      </a:lnTo>
                      <a:lnTo>
                        <a:pt x="335" y="0"/>
                      </a:lnTo>
                      <a:lnTo>
                        <a:pt x="339" y="3"/>
                      </a:lnTo>
                      <a:lnTo>
                        <a:pt x="344" y="7"/>
                      </a:lnTo>
                      <a:lnTo>
                        <a:pt x="347" y="12"/>
                      </a:lnTo>
                      <a:lnTo>
                        <a:pt x="347" y="18"/>
                      </a:lnTo>
                      <a:lnTo>
                        <a:pt x="347" y="78"/>
                      </a:lnTo>
                      <a:lnTo>
                        <a:pt x="347" y="84"/>
                      </a:lnTo>
                      <a:lnTo>
                        <a:pt x="344" y="89"/>
                      </a:lnTo>
                      <a:lnTo>
                        <a:pt x="339" y="94"/>
                      </a:lnTo>
                      <a:lnTo>
                        <a:pt x="335" y="95"/>
                      </a:lnTo>
                      <a:lnTo>
                        <a:pt x="329" y="97"/>
                      </a:lnTo>
                      <a:lnTo>
                        <a:pt x="19" y="97"/>
                      </a:lnTo>
                      <a:lnTo>
                        <a:pt x="12" y="95"/>
                      </a:lnTo>
                      <a:lnTo>
                        <a:pt x="8" y="94"/>
                      </a:lnTo>
                      <a:lnTo>
                        <a:pt x="5" y="89"/>
                      </a:lnTo>
                      <a:lnTo>
                        <a:pt x="2" y="84"/>
                      </a:lnTo>
                      <a:lnTo>
                        <a:pt x="0" y="78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5" y="7"/>
                      </a:lnTo>
                      <a:lnTo>
                        <a:pt x="8" y="3"/>
                      </a:lnTo>
                      <a:lnTo>
                        <a:pt x="12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99" name="Freeform 37"/>
                <p:cNvSpPr>
                  <a:spLocks noEditPoints="1"/>
                </p:cNvSpPr>
                <p:nvPr/>
              </p:nvSpPr>
              <p:spPr bwMode="auto">
                <a:xfrm>
                  <a:off x="-241301" y="5127266"/>
                  <a:ext cx="550863" cy="153988"/>
                </a:xfrm>
                <a:custGeom>
                  <a:avLst/>
                  <a:gdLst>
                    <a:gd name="T0" fmla="*/ 221 w 347"/>
                    <a:gd name="T1" fmla="*/ 49 h 97"/>
                    <a:gd name="T2" fmla="*/ 221 w 347"/>
                    <a:gd name="T3" fmla="*/ 74 h 97"/>
                    <a:gd name="T4" fmla="*/ 300 w 347"/>
                    <a:gd name="T5" fmla="*/ 74 h 97"/>
                    <a:gd name="T6" fmla="*/ 300 w 347"/>
                    <a:gd name="T7" fmla="*/ 49 h 97"/>
                    <a:gd name="T8" fmla="*/ 221 w 347"/>
                    <a:gd name="T9" fmla="*/ 49 h 97"/>
                    <a:gd name="T10" fmla="*/ 34 w 347"/>
                    <a:gd name="T11" fmla="*/ 20 h 97"/>
                    <a:gd name="T12" fmla="*/ 29 w 347"/>
                    <a:gd name="T13" fmla="*/ 21 h 97"/>
                    <a:gd name="T14" fmla="*/ 26 w 347"/>
                    <a:gd name="T15" fmla="*/ 23 h 97"/>
                    <a:gd name="T16" fmla="*/ 23 w 347"/>
                    <a:gd name="T17" fmla="*/ 27 h 97"/>
                    <a:gd name="T18" fmla="*/ 22 w 347"/>
                    <a:gd name="T19" fmla="*/ 30 h 97"/>
                    <a:gd name="T20" fmla="*/ 23 w 347"/>
                    <a:gd name="T21" fmla="*/ 35 h 97"/>
                    <a:gd name="T22" fmla="*/ 26 w 347"/>
                    <a:gd name="T23" fmla="*/ 40 h 97"/>
                    <a:gd name="T24" fmla="*/ 29 w 347"/>
                    <a:gd name="T25" fmla="*/ 41 h 97"/>
                    <a:gd name="T26" fmla="*/ 34 w 347"/>
                    <a:gd name="T27" fmla="*/ 43 h 97"/>
                    <a:gd name="T28" fmla="*/ 38 w 347"/>
                    <a:gd name="T29" fmla="*/ 41 h 97"/>
                    <a:gd name="T30" fmla="*/ 41 w 347"/>
                    <a:gd name="T31" fmla="*/ 40 h 97"/>
                    <a:gd name="T32" fmla="*/ 44 w 347"/>
                    <a:gd name="T33" fmla="*/ 35 h 97"/>
                    <a:gd name="T34" fmla="*/ 44 w 347"/>
                    <a:gd name="T35" fmla="*/ 30 h 97"/>
                    <a:gd name="T36" fmla="*/ 44 w 347"/>
                    <a:gd name="T37" fmla="*/ 27 h 97"/>
                    <a:gd name="T38" fmla="*/ 41 w 347"/>
                    <a:gd name="T39" fmla="*/ 23 h 97"/>
                    <a:gd name="T40" fmla="*/ 38 w 347"/>
                    <a:gd name="T41" fmla="*/ 21 h 97"/>
                    <a:gd name="T42" fmla="*/ 34 w 347"/>
                    <a:gd name="T43" fmla="*/ 20 h 97"/>
                    <a:gd name="T44" fmla="*/ 19 w 347"/>
                    <a:gd name="T45" fmla="*/ 0 h 97"/>
                    <a:gd name="T46" fmla="*/ 329 w 347"/>
                    <a:gd name="T47" fmla="*/ 0 h 97"/>
                    <a:gd name="T48" fmla="*/ 335 w 347"/>
                    <a:gd name="T49" fmla="*/ 0 h 97"/>
                    <a:gd name="T50" fmla="*/ 339 w 347"/>
                    <a:gd name="T51" fmla="*/ 3 h 97"/>
                    <a:gd name="T52" fmla="*/ 344 w 347"/>
                    <a:gd name="T53" fmla="*/ 6 h 97"/>
                    <a:gd name="T54" fmla="*/ 347 w 347"/>
                    <a:gd name="T55" fmla="*/ 12 h 97"/>
                    <a:gd name="T56" fmla="*/ 347 w 347"/>
                    <a:gd name="T57" fmla="*/ 18 h 97"/>
                    <a:gd name="T58" fmla="*/ 347 w 347"/>
                    <a:gd name="T59" fmla="*/ 79 h 97"/>
                    <a:gd name="T60" fmla="*/ 347 w 347"/>
                    <a:gd name="T61" fmla="*/ 85 h 97"/>
                    <a:gd name="T62" fmla="*/ 344 w 347"/>
                    <a:gd name="T63" fmla="*/ 89 h 97"/>
                    <a:gd name="T64" fmla="*/ 339 w 347"/>
                    <a:gd name="T65" fmla="*/ 94 h 97"/>
                    <a:gd name="T66" fmla="*/ 335 w 347"/>
                    <a:gd name="T67" fmla="*/ 95 h 97"/>
                    <a:gd name="T68" fmla="*/ 329 w 347"/>
                    <a:gd name="T69" fmla="*/ 97 h 97"/>
                    <a:gd name="T70" fmla="*/ 19 w 347"/>
                    <a:gd name="T71" fmla="*/ 97 h 97"/>
                    <a:gd name="T72" fmla="*/ 12 w 347"/>
                    <a:gd name="T73" fmla="*/ 95 h 97"/>
                    <a:gd name="T74" fmla="*/ 8 w 347"/>
                    <a:gd name="T75" fmla="*/ 94 h 97"/>
                    <a:gd name="T76" fmla="*/ 5 w 347"/>
                    <a:gd name="T77" fmla="*/ 89 h 97"/>
                    <a:gd name="T78" fmla="*/ 2 w 347"/>
                    <a:gd name="T79" fmla="*/ 85 h 97"/>
                    <a:gd name="T80" fmla="*/ 0 w 347"/>
                    <a:gd name="T81" fmla="*/ 79 h 97"/>
                    <a:gd name="T82" fmla="*/ 0 w 347"/>
                    <a:gd name="T83" fmla="*/ 18 h 97"/>
                    <a:gd name="T84" fmla="*/ 2 w 347"/>
                    <a:gd name="T85" fmla="*/ 12 h 97"/>
                    <a:gd name="T86" fmla="*/ 5 w 347"/>
                    <a:gd name="T87" fmla="*/ 6 h 97"/>
                    <a:gd name="T88" fmla="*/ 8 w 347"/>
                    <a:gd name="T89" fmla="*/ 3 h 97"/>
                    <a:gd name="T90" fmla="*/ 12 w 347"/>
                    <a:gd name="T91" fmla="*/ 0 h 97"/>
                    <a:gd name="T92" fmla="*/ 19 w 347"/>
                    <a:gd name="T93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47" h="97">
                      <a:moveTo>
                        <a:pt x="221" y="49"/>
                      </a:moveTo>
                      <a:lnTo>
                        <a:pt x="221" y="74"/>
                      </a:lnTo>
                      <a:lnTo>
                        <a:pt x="300" y="74"/>
                      </a:lnTo>
                      <a:lnTo>
                        <a:pt x="300" y="49"/>
                      </a:lnTo>
                      <a:lnTo>
                        <a:pt x="221" y="49"/>
                      </a:lnTo>
                      <a:close/>
                      <a:moveTo>
                        <a:pt x="34" y="20"/>
                      </a:moveTo>
                      <a:lnTo>
                        <a:pt x="29" y="21"/>
                      </a:lnTo>
                      <a:lnTo>
                        <a:pt x="26" y="23"/>
                      </a:lnTo>
                      <a:lnTo>
                        <a:pt x="23" y="27"/>
                      </a:lnTo>
                      <a:lnTo>
                        <a:pt x="22" y="30"/>
                      </a:lnTo>
                      <a:lnTo>
                        <a:pt x="23" y="35"/>
                      </a:lnTo>
                      <a:lnTo>
                        <a:pt x="26" y="40"/>
                      </a:lnTo>
                      <a:lnTo>
                        <a:pt x="29" y="41"/>
                      </a:lnTo>
                      <a:lnTo>
                        <a:pt x="34" y="43"/>
                      </a:lnTo>
                      <a:lnTo>
                        <a:pt x="38" y="41"/>
                      </a:lnTo>
                      <a:lnTo>
                        <a:pt x="41" y="40"/>
                      </a:lnTo>
                      <a:lnTo>
                        <a:pt x="44" y="35"/>
                      </a:lnTo>
                      <a:lnTo>
                        <a:pt x="44" y="30"/>
                      </a:lnTo>
                      <a:lnTo>
                        <a:pt x="44" y="27"/>
                      </a:lnTo>
                      <a:lnTo>
                        <a:pt x="41" y="23"/>
                      </a:lnTo>
                      <a:lnTo>
                        <a:pt x="38" y="21"/>
                      </a:lnTo>
                      <a:lnTo>
                        <a:pt x="34" y="20"/>
                      </a:lnTo>
                      <a:close/>
                      <a:moveTo>
                        <a:pt x="19" y="0"/>
                      </a:moveTo>
                      <a:lnTo>
                        <a:pt x="329" y="0"/>
                      </a:lnTo>
                      <a:lnTo>
                        <a:pt x="335" y="0"/>
                      </a:lnTo>
                      <a:lnTo>
                        <a:pt x="339" y="3"/>
                      </a:lnTo>
                      <a:lnTo>
                        <a:pt x="344" y="6"/>
                      </a:lnTo>
                      <a:lnTo>
                        <a:pt x="347" y="12"/>
                      </a:lnTo>
                      <a:lnTo>
                        <a:pt x="347" y="18"/>
                      </a:lnTo>
                      <a:lnTo>
                        <a:pt x="347" y="79"/>
                      </a:lnTo>
                      <a:lnTo>
                        <a:pt x="347" y="85"/>
                      </a:lnTo>
                      <a:lnTo>
                        <a:pt x="344" y="89"/>
                      </a:lnTo>
                      <a:lnTo>
                        <a:pt x="339" y="94"/>
                      </a:lnTo>
                      <a:lnTo>
                        <a:pt x="335" y="95"/>
                      </a:lnTo>
                      <a:lnTo>
                        <a:pt x="329" y="97"/>
                      </a:lnTo>
                      <a:lnTo>
                        <a:pt x="19" y="97"/>
                      </a:lnTo>
                      <a:lnTo>
                        <a:pt x="12" y="95"/>
                      </a:lnTo>
                      <a:lnTo>
                        <a:pt x="8" y="94"/>
                      </a:lnTo>
                      <a:lnTo>
                        <a:pt x="5" y="89"/>
                      </a:lnTo>
                      <a:lnTo>
                        <a:pt x="2" y="85"/>
                      </a:lnTo>
                      <a:lnTo>
                        <a:pt x="0" y="79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5" y="6"/>
                      </a:lnTo>
                      <a:lnTo>
                        <a:pt x="8" y="3"/>
                      </a:lnTo>
                      <a:lnTo>
                        <a:pt x="12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100" name="Freeform 38"/>
                <p:cNvSpPr>
                  <a:spLocks/>
                </p:cNvSpPr>
                <p:nvPr/>
              </p:nvSpPr>
              <p:spPr bwMode="auto">
                <a:xfrm>
                  <a:off x="-233363" y="5298716"/>
                  <a:ext cx="538163" cy="179388"/>
                </a:xfrm>
                <a:custGeom>
                  <a:avLst/>
                  <a:gdLst>
                    <a:gd name="T0" fmla="*/ 148 w 339"/>
                    <a:gd name="T1" fmla="*/ 0 h 113"/>
                    <a:gd name="T2" fmla="*/ 189 w 339"/>
                    <a:gd name="T3" fmla="*/ 0 h 113"/>
                    <a:gd name="T4" fmla="*/ 189 w 339"/>
                    <a:gd name="T5" fmla="*/ 48 h 113"/>
                    <a:gd name="T6" fmla="*/ 222 w 339"/>
                    <a:gd name="T7" fmla="*/ 48 h 113"/>
                    <a:gd name="T8" fmla="*/ 222 w 339"/>
                    <a:gd name="T9" fmla="*/ 60 h 113"/>
                    <a:gd name="T10" fmla="*/ 339 w 339"/>
                    <a:gd name="T11" fmla="*/ 60 h 113"/>
                    <a:gd name="T12" fmla="*/ 339 w 339"/>
                    <a:gd name="T13" fmla="*/ 101 h 113"/>
                    <a:gd name="T14" fmla="*/ 222 w 339"/>
                    <a:gd name="T15" fmla="*/ 101 h 113"/>
                    <a:gd name="T16" fmla="*/ 222 w 339"/>
                    <a:gd name="T17" fmla="*/ 113 h 113"/>
                    <a:gd name="T18" fmla="*/ 115 w 339"/>
                    <a:gd name="T19" fmla="*/ 113 h 113"/>
                    <a:gd name="T20" fmla="*/ 115 w 339"/>
                    <a:gd name="T21" fmla="*/ 101 h 113"/>
                    <a:gd name="T22" fmla="*/ 0 w 339"/>
                    <a:gd name="T23" fmla="*/ 101 h 113"/>
                    <a:gd name="T24" fmla="*/ 0 w 339"/>
                    <a:gd name="T25" fmla="*/ 60 h 113"/>
                    <a:gd name="T26" fmla="*/ 115 w 339"/>
                    <a:gd name="T27" fmla="*/ 60 h 113"/>
                    <a:gd name="T28" fmla="*/ 115 w 339"/>
                    <a:gd name="T29" fmla="*/ 48 h 113"/>
                    <a:gd name="T30" fmla="*/ 148 w 339"/>
                    <a:gd name="T31" fmla="*/ 48 h 113"/>
                    <a:gd name="T32" fmla="*/ 148 w 339"/>
                    <a:gd name="T33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39" h="113">
                      <a:moveTo>
                        <a:pt x="148" y="0"/>
                      </a:moveTo>
                      <a:lnTo>
                        <a:pt x="189" y="0"/>
                      </a:lnTo>
                      <a:lnTo>
                        <a:pt x="189" y="48"/>
                      </a:lnTo>
                      <a:lnTo>
                        <a:pt x="222" y="48"/>
                      </a:lnTo>
                      <a:lnTo>
                        <a:pt x="222" y="60"/>
                      </a:lnTo>
                      <a:lnTo>
                        <a:pt x="339" y="60"/>
                      </a:lnTo>
                      <a:lnTo>
                        <a:pt x="339" y="101"/>
                      </a:lnTo>
                      <a:lnTo>
                        <a:pt x="222" y="101"/>
                      </a:lnTo>
                      <a:lnTo>
                        <a:pt x="222" y="113"/>
                      </a:lnTo>
                      <a:lnTo>
                        <a:pt x="115" y="113"/>
                      </a:lnTo>
                      <a:lnTo>
                        <a:pt x="115" y="101"/>
                      </a:lnTo>
                      <a:lnTo>
                        <a:pt x="0" y="101"/>
                      </a:lnTo>
                      <a:lnTo>
                        <a:pt x="0" y="60"/>
                      </a:lnTo>
                      <a:lnTo>
                        <a:pt x="115" y="60"/>
                      </a:lnTo>
                      <a:lnTo>
                        <a:pt x="115" y="48"/>
                      </a:lnTo>
                      <a:lnTo>
                        <a:pt x="148" y="48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1634035" y="4950810"/>
                <a:ext cx="248204" cy="311864"/>
                <a:chOff x="-241301" y="4785954"/>
                <a:chExt cx="550863" cy="692150"/>
              </a:xfrm>
              <a:solidFill>
                <a:schemeClr val="bg1"/>
              </a:solidFill>
            </p:grpSpPr>
            <p:sp>
              <p:nvSpPr>
                <p:cNvPr id="102" name="Freeform 35"/>
                <p:cNvSpPr>
                  <a:spLocks noEditPoints="1"/>
                </p:cNvSpPr>
                <p:nvPr/>
              </p:nvSpPr>
              <p:spPr bwMode="auto">
                <a:xfrm>
                  <a:off x="-241301" y="4785954"/>
                  <a:ext cx="550863" cy="153988"/>
                </a:xfrm>
                <a:custGeom>
                  <a:avLst/>
                  <a:gdLst>
                    <a:gd name="T0" fmla="*/ 221 w 347"/>
                    <a:gd name="T1" fmla="*/ 49 h 97"/>
                    <a:gd name="T2" fmla="*/ 221 w 347"/>
                    <a:gd name="T3" fmla="*/ 74 h 97"/>
                    <a:gd name="T4" fmla="*/ 300 w 347"/>
                    <a:gd name="T5" fmla="*/ 74 h 97"/>
                    <a:gd name="T6" fmla="*/ 300 w 347"/>
                    <a:gd name="T7" fmla="*/ 49 h 97"/>
                    <a:gd name="T8" fmla="*/ 221 w 347"/>
                    <a:gd name="T9" fmla="*/ 49 h 97"/>
                    <a:gd name="T10" fmla="*/ 34 w 347"/>
                    <a:gd name="T11" fmla="*/ 21 h 97"/>
                    <a:gd name="T12" fmla="*/ 29 w 347"/>
                    <a:gd name="T13" fmla="*/ 21 h 97"/>
                    <a:gd name="T14" fmla="*/ 26 w 347"/>
                    <a:gd name="T15" fmla="*/ 24 h 97"/>
                    <a:gd name="T16" fmla="*/ 23 w 347"/>
                    <a:gd name="T17" fmla="*/ 28 h 97"/>
                    <a:gd name="T18" fmla="*/ 22 w 347"/>
                    <a:gd name="T19" fmla="*/ 32 h 97"/>
                    <a:gd name="T20" fmla="*/ 23 w 347"/>
                    <a:gd name="T21" fmla="*/ 37 h 97"/>
                    <a:gd name="T22" fmla="*/ 26 w 347"/>
                    <a:gd name="T23" fmla="*/ 40 h 97"/>
                    <a:gd name="T24" fmla="*/ 29 w 347"/>
                    <a:gd name="T25" fmla="*/ 43 h 97"/>
                    <a:gd name="T26" fmla="*/ 34 w 347"/>
                    <a:gd name="T27" fmla="*/ 43 h 97"/>
                    <a:gd name="T28" fmla="*/ 38 w 347"/>
                    <a:gd name="T29" fmla="*/ 43 h 97"/>
                    <a:gd name="T30" fmla="*/ 41 w 347"/>
                    <a:gd name="T31" fmla="*/ 40 h 97"/>
                    <a:gd name="T32" fmla="*/ 44 w 347"/>
                    <a:gd name="T33" fmla="*/ 37 h 97"/>
                    <a:gd name="T34" fmla="*/ 44 w 347"/>
                    <a:gd name="T35" fmla="*/ 32 h 97"/>
                    <a:gd name="T36" fmla="*/ 44 w 347"/>
                    <a:gd name="T37" fmla="*/ 28 h 97"/>
                    <a:gd name="T38" fmla="*/ 41 w 347"/>
                    <a:gd name="T39" fmla="*/ 24 h 97"/>
                    <a:gd name="T40" fmla="*/ 38 w 347"/>
                    <a:gd name="T41" fmla="*/ 21 h 97"/>
                    <a:gd name="T42" fmla="*/ 34 w 347"/>
                    <a:gd name="T43" fmla="*/ 21 h 97"/>
                    <a:gd name="T44" fmla="*/ 19 w 347"/>
                    <a:gd name="T45" fmla="*/ 0 h 97"/>
                    <a:gd name="T46" fmla="*/ 329 w 347"/>
                    <a:gd name="T47" fmla="*/ 0 h 97"/>
                    <a:gd name="T48" fmla="*/ 335 w 347"/>
                    <a:gd name="T49" fmla="*/ 2 h 97"/>
                    <a:gd name="T50" fmla="*/ 339 w 347"/>
                    <a:gd name="T51" fmla="*/ 3 h 97"/>
                    <a:gd name="T52" fmla="*/ 344 w 347"/>
                    <a:gd name="T53" fmla="*/ 8 h 97"/>
                    <a:gd name="T54" fmla="*/ 347 w 347"/>
                    <a:gd name="T55" fmla="*/ 12 h 97"/>
                    <a:gd name="T56" fmla="*/ 347 w 347"/>
                    <a:gd name="T57" fmla="*/ 18 h 97"/>
                    <a:gd name="T58" fmla="*/ 347 w 347"/>
                    <a:gd name="T59" fmla="*/ 79 h 97"/>
                    <a:gd name="T60" fmla="*/ 347 w 347"/>
                    <a:gd name="T61" fmla="*/ 85 h 97"/>
                    <a:gd name="T62" fmla="*/ 344 w 347"/>
                    <a:gd name="T63" fmla="*/ 90 h 97"/>
                    <a:gd name="T64" fmla="*/ 339 w 347"/>
                    <a:gd name="T65" fmla="*/ 94 h 97"/>
                    <a:gd name="T66" fmla="*/ 335 w 347"/>
                    <a:gd name="T67" fmla="*/ 97 h 97"/>
                    <a:gd name="T68" fmla="*/ 329 w 347"/>
                    <a:gd name="T69" fmla="*/ 97 h 97"/>
                    <a:gd name="T70" fmla="*/ 19 w 347"/>
                    <a:gd name="T71" fmla="*/ 97 h 97"/>
                    <a:gd name="T72" fmla="*/ 12 w 347"/>
                    <a:gd name="T73" fmla="*/ 97 h 97"/>
                    <a:gd name="T74" fmla="*/ 8 w 347"/>
                    <a:gd name="T75" fmla="*/ 94 h 97"/>
                    <a:gd name="T76" fmla="*/ 5 w 347"/>
                    <a:gd name="T77" fmla="*/ 90 h 97"/>
                    <a:gd name="T78" fmla="*/ 2 w 347"/>
                    <a:gd name="T79" fmla="*/ 85 h 97"/>
                    <a:gd name="T80" fmla="*/ 0 w 347"/>
                    <a:gd name="T81" fmla="*/ 79 h 97"/>
                    <a:gd name="T82" fmla="*/ 0 w 347"/>
                    <a:gd name="T83" fmla="*/ 18 h 97"/>
                    <a:gd name="T84" fmla="*/ 2 w 347"/>
                    <a:gd name="T85" fmla="*/ 12 h 97"/>
                    <a:gd name="T86" fmla="*/ 5 w 347"/>
                    <a:gd name="T87" fmla="*/ 8 h 97"/>
                    <a:gd name="T88" fmla="*/ 8 w 347"/>
                    <a:gd name="T89" fmla="*/ 3 h 97"/>
                    <a:gd name="T90" fmla="*/ 12 w 347"/>
                    <a:gd name="T91" fmla="*/ 2 h 97"/>
                    <a:gd name="T92" fmla="*/ 19 w 347"/>
                    <a:gd name="T93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47" h="97">
                      <a:moveTo>
                        <a:pt x="221" y="49"/>
                      </a:moveTo>
                      <a:lnTo>
                        <a:pt x="221" y="74"/>
                      </a:lnTo>
                      <a:lnTo>
                        <a:pt x="300" y="74"/>
                      </a:lnTo>
                      <a:lnTo>
                        <a:pt x="300" y="49"/>
                      </a:lnTo>
                      <a:lnTo>
                        <a:pt x="221" y="49"/>
                      </a:lnTo>
                      <a:close/>
                      <a:moveTo>
                        <a:pt x="34" y="21"/>
                      </a:moveTo>
                      <a:lnTo>
                        <a:pt x="29" y="21"/>
                      </a:lnTo>
                      <a:lnTo>
                        <a:pt x="26" y="24"/>
                      </a:lnTo>
                      <a:lnTo>
                        <a:pt x="23" y="28"/>
                      </a:lnTo>
                      <a:lnTo>
                        <a:pt x="22" y="32"/>
                      </a:lnTo>
                      <a:lnTo>
                        <a:pt x="23" y="37"/>
                      </a:lnTo>
                      <a:lnTo>
                        <a:pt x="26" y="40"/>
                      </a:lnTo>
                      <a:lnTo>
                        <a:pt x="29" y="43"/>
                      </a:lnTo>
                      <a:lnTo>
                        <a:pt x="34" y="43"/>
                      </a:lnTo>
                      <a:lnTo>
                        <a:pt x="38" y="43"/>
                      </a:lnTo>
                      <a:lnTo>
                        <a:pt x="41" y="40"/>
                      </a:lnTo>
                      <a:lnTo>
                        <a:pt x="44" y="37"/>
                      </a:lnTo>
                      <a:lnTo>
                        <a:pt x="44" y="32"/>
                      </a:lnTo>
                      <a:lnTo>
                        <a:pt x="44" y="28"/>
                      </a:lnTo>
                      <a:lnTo>
                        <a:pt x="41" y="24"/>
                      </a:lnTo>
                      <a:lnTo>
                        <a:pt x="38" y="21"/>
                      </a:lnTo>
                      <a:lnTo>
                        <a:pt x="34" y="21"/>
                      </a:lnTo>
                      <a:close/>
                      <a:moveTo>
                        <a:pt x="19" y="0"/>
                      </a:moveTo>
                      <a:lnTo>
                        <a:pt x="329" y="0"/>
                      </a:lnTo>
                      <a:lnTo>
                        <a:pt x="335" y="2"/>
                      </a:lnTo>
                      <a:lnTo>
                        <a:pt x="339" y="3"/>
                      </a:lnTo>
                      <a:lnTo>
                        <a:pt x="344" y="8"/>
                      </a:lnTo>
                      <a:lnTo>
                        <a:pt x="347" y="12"/>
                      </a:lnTo>
                      <a:lnTo>
                        <a:pt x="347" y="18"/>
                      </a:lnTo>
                      <a:lnTo>
                        <a:pt x="347" y="79"/>
                      </a:lnTo>
                      <a:lnTo>
                        <a:pt x="347" y="85"/>
                      </a:lnTo>
                      <a:lnTo>
                        <a:pt x="344" y="90"/>
                      </a:lnTo>
                      <a:lnTo>
                        <a:pt x="339" y="94"/>
                      </a:lnTo>
                      <a:lnTo>
                        <a:pt x="335" y="97"/>
                      </a:lnTo>
                      <a:lnTo>
                        <a:pt x="329" y="97"/>
                      </a:lnTo>
                      <a:lnTo>
                        <a:pt x="19" y="97"/>
                      </a:lnTo>
                      <a:lnTo>
                        <a:pt x="12" y="97"/>
                      </a:lnTo>
                      <a:lnTo>
                        <a:pt x="8" y="94"/>
                      </a:lnTo>
                      <a:lnTo>
                        <a:pt x="5" y="90"/>
                      </a:lnTo>
                      <a:lnTo>
                        <a:pt x="2" y="85"/>
                      </a:lnTo>
                      <a:lnTo>
                        <a:pt x="0" y="79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5" y="8"/>
                      </a:lnTo>
                      <a:lnTo>
                        <a:pt x="8" y="3"/>
                      </a:lnTo>
                      <a:lnTo>
                        <a:pt x="12" y="2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103" name="Freeform 36"/>
                <p:cNvSpPr>
                  <a:spLocks noEditPoints="1"/>
                </p:cNvSpPr>
                <p:nvPr/>
              </p:nvSpPr>
              <p:spPr bwMode="auto">
                <a:xfrm>
                  <a:off x="-241301" y="4957404"/>
                  <a:ext cx="550863" cy="153988"/>
                </a:xfrm>
                <a:custGeom>
                  <a:avLst/>
                  <a:gdLst>
                    <a:gd name="T0" fmla="*/ 221 w 347"/>
                    <a:gd name="T1" fmla="*/ 48 h 97"/>
                    <a:gd name="T2" fmla="*/ 221 w 347"/>
                    <a:gd name="T3" fmla="*/ 74 h 97"/>
                    <a:gd name="T4" fmla="*/ 300 w 347"/>
                    <a:gd name="T5" fmla="*/ 74 h 97"/>
                    <a:gd name="T6" fmla="*/ 300 w 347"/>
                    <a:gd name="T7" fmla="*/ 48 h 97"/>
                    <a:gd name="T8" fmla="*/ 221 w 347"/>
                    <a:gd name="T9" fmla="*/ 48 h 97"/>
                    <a:gd name="T10" fmla="*/ 34 w 347"/>
                    <a:gd name="T11" fmla="*/ 19 h 97"/>
                    <a:gd name="T12" fmla="*/ 29 w 347"/>
                    <a:gd name="T13" fmla="*/ 21 h 97"/>
                    <a:gd name="T14" fmla="*/ 26 w 347"/>
                    <a:gd name="T15" fmla="*/ 24 h 97"/>
                    <a:gd name="T16" fmla="*/ 23 w 347"/>
                    <a:gd name="T17" fmla="*/ 27 h 97"/>
                    <a:gd name="T18" fmla="*/ 22 w 347"/>
                    <a:gd name="T19" fmla="*/ 32 h 97"/>
                    <a:gd name="T20" fmla="*/ 23 w 347"/>
                    <a:gd name="T21" fmla="*/ 36 h 97"/>
                    <a:gd name="T22" fmla="*/ 26 w 347"/>
                    <a:gd name="T23" fmla="*/ 39 h 97"/>
                    <a:gd name="T24" fmla="*/ 29 w 347"/>
                    <a:gd name="T25" fmla="*/ 41 h 97"/>
                    <a:gd name="T26" fmla="*/ 34 w 347"/>
                    <a:gd name="T27" fmla="*/ 42 h 97"/>
                    <a:gd name="T28" fmla="*/ 38 w 347"/>
                    <a:gd name="T29" fmla="*/ 41 h 97"/>
                    <a:gd name="T30" fmla="*/ 41 w 347"/>
                    <a:gd name="T31" fmla="*/ 39 h 97"/>
                    <a:gd name="T32" fmla="*/ 44 w 347"/>
                    <a:gd name="T33" fmla="*/ 36 h 97"/>
                    <a:gd name="T34" fmla="*/ 44 w 347"/>
                    <a:gd name="T35" fmla="*/ 32 h 97"/>
                    <a:gd name="T36" fmla="*/ 44 w 347"/>
                    <a:gd name="T37" fmla="*/ 27 h 97"/>
                    <a:gd name="T38" fmla="*/ 41 w 347"/>
                    <a:gd name="T39" fmla="*/ 24 h 97"/>
                    <a:gd name="T40" fmla="*/ 38 w 347"/>
                    <a:gd name="T41" fmla="*/ 21 h 97"/>
                    <a:gd name="T42" fmla="*/ 34 w 347"/>
                    <a:gd name="T43" fmla="*/ 19 h 97"/>
                    <a:gd name="T44" fmla="*/ 19 w 347"/>
                    <a:gd name="T45" fmla="*/ 0 h 97"/>
                    <a:gd name="T46" fmla="*/ 329 w 347"/>
                    <a:gd name="T47" fmla="*/ 0 h 97"/>
                    <a:gd name="T48" fmla="*/ 335 w 347"/>
                    <a:gd name="T49" fmla="*/ 0 h 97"/>
                    <a:gd name="T50" fmla="*/ 339 w 347"/>
                    <a:gd name="T51" fmla="*/ 3 h 97"/>
                    <a:gd name="T52" fmla="*/ 344 w 347"/>
                    <a:gd name="T53" fmla="*/ 7 h 97"/>
                    <a:gd name="T54" fmla="*/ 347 w 347"/>
                    <a:gd name="T55" fmla="*/ 12 h 97"/>
                    <a:gd name="T56" fmla="*/ 347 w 347"/>
                    <a:gd name="T57" fmla="*/ 18 h 97"/>
                    <a:gd name="T58" fmla="*/ 347 w 347"/>
                    <a:gd name="T59" fmla="*/ 78 h 97"/>
                    <a:gd name="T60" fmla="*/ 347 w 347"/>
                    <a:gd name="T61" fmla="*/ 84 h 97"/>
                    <a:gd name="T62" fmla="*/ 344 w 347"/>
                    <a:gd name="T63" fmla="*/ 89 h 97"/>
                    <a:gd name="T64" fmla="*/ 339 w 347"/>
                    <a:gd name="T65" fmla="*/ 94 h 97"/>
                    <a:gd name="T66" fmla="*/ 335 w 347"/>
                    <a:gd name="T67" fmla="*/ 95 h 97"/>
                    <a:gd name="T68" fmla="*/ 329 w 347"/>
                    <a:gd name="T69" fmla="*/ 97 h 97"/>
                    <a:gd name="T70" fmla="*/ 19 w 347"/>
                    <a:gd name="T71" fmla="*/ 97 h 97"/>
                    <a:gd name="T72" fmla="*/ 12 w 347"/>
                    <a:gd name="T73" fmla="*/ 95 h 97"/>
                    <a:gd name="T74" fmla="*/ 8 w 347"/>
                    <a:gd name="T75" fmla="*/ 94 h 97"/>
                    <a:gd name="T76" fmla="*/ 5 w 347"/>
                    <a:gd name="T77" fmla="*/ 89 h 97"/>
                    <a:gd name="T78" fmla="*/ 2 w 347"/>
                    <a:gd name="T79" fmla="*/ 84 h 97"/>
                    <a:gd name="T80" fmla="*/ 0 w 347"/>
                    <a:gd name="T81" fmla="*/ 78 h 97"/>
                    <a:gd name="T82" fmla="*/ 0 w 347"/>
                    <a:gd name="T83" fmla="*/ 18 h 97"/>
                    <a:gd name="T84" fmla="*/ 2 w 347"/>
                    <a:gd name="T85" fmla="*/ 12 h 97"/>
                    <a:gd name="T86" fmla="*/ 5 w 347"/>
                    <a:gd name="T87" fmla="*/ 7 h 97"/>
                    <a:gd name="T88" fmla="*/ 8 w 347"/>
                    <a:gd name="T89" fmla="*/ 3 h 97"/>
                    <a:gd name="T90" fmla="*/ 12 w 347"/>
                    <a:gd name="T91" fmla="*/ 0 h 97"/>
                    <a:gd name="T92" fmla="*/ 19 w 347"/>
                    <a:gd name="T93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47" h="97">
                      <a:moveTo>
                        <a:pt x="221" y="48"/>
                      </a:moveTo>
                      <a:lnTo>
                        <a:pt x="221" y="74"/>
                      </a:lnTo>
                      <a:lnTo>
                        <a:pt x="300" y="74"/>
                      </a:lnTo>
                      <a:lnTo>
                        <a:pt x="300" y="48"/>
                      </a:lnTo>
                      <a:lnTo>
                        <a:pt x="221" y="48"/>
                      </a:lnTo>
                      <a:close/>
                      <a:moveTo>
                        <a:pt x="34" y="19"/>
                      </a:moveTo>
                      <a:lnTo>
                        <a:pt x="29" y="21"/>
                      </a:lnTo>
                      <a:lnTo>
                        <a:pt x="26" y="24"/>
                      </a:lnTo>
                      <a:lnTo>
                        <a:pt x="23" y="27"/>
                      </a:lnTo>
                      <a:lnTo>
                        <a:pt x="22" y="32"/>
                      </a:lnTo>
                      <a:lnTo>
                        <a:pt x="23" y="36"/>
                      </a:lnTo>
                      <a:lnTo>
                        <a:pt x="26" y="39"/>
                      </a:lnTo>
                      <a:lnTo>
                        <a:pt x="29" y="41"/>
                      </a:lnTo>
                      <a:lnTo>
                        <a:pt x="34" y="42"/>
                      </a:lnTo>
                      <a:lnTo>
                        <a:pt x="38" y="41"/>
                      </a:lnTo>
                      <a:lnTo>
                        <a:pt x="41" y="39"/>
                      </a:lnTo>
                      <a:lnTo>
                        <a:pt x="44" y="36"/>
                      </a:lnTo>
                      <a:lnTo>
                        <a:pt x="44" y="32"/>
                      </a:lnTo>
                      <a:lnTo>
                        <a:pt x="44" y="27"/>
                      </a:lnTo>
                      <a:lnTo>
                        <a:pt x="41" y="24"/>
                      </a:lnTo>
                      <a:lnTo>
                        <a:pt x="38" y="21"/>
                      </a:lnTo>
                      <a:lnTo>
                        <a:pt x="34" y="19"/>
                      </a:lnTo>
                      <a:close/>
                      <a:moveTo>
                        <a:pt x="19" y="0"/>
                      </a:moveTo>
                      <a:lnTo>
                        <a:pt x="329" y="0"/>
                      </a:lnTo>
                      <a:lnTo>
                        <a:pt x="335" y="0"/>
                      </a:lnTo>
                      <a:lnTo>
                        <a:pt x="339" y="3"/>
                      </a:lnTo>
                      <a:lnTo>
                        <a:pt x="344" y="7"/>
                      </a:lnTo>
                      <a:lnTo>
                        <a:pt x="347" y="12"/>
                      </a:lnTo>
                      <a:lnTo>
                        <a:pt x="347" y="18"/>
                      </a:lnTo>
                      <a:lnTo>
                        <a:pt x="347" y="78"/>
                      </a:lnTo>
                      <a:lnTo>
                        <a:pt x="347" y="84"/>
                      </a:lnTo>
                      <a:lnTo>
                        <a:pt x="344" y="89"/>
                      </a:lnTo>
                      <a:lnTo>
                        <a:pt x="339" y="94"/>
                      </a:lnTo>
                      <a:lnTo>
                        <a:pt x="335" y="95"/>
                      </a:lnTo>
                      <a:lnTo>
                        <a:pt x="329" y="97"/>
                      </a:lnTo>
                      <a:lnTo>
                        <a:pt x="19" y="97"/>
                      </a:lnTo>
                      <a:lnTo>
                        <a:pt x="12" y="95"/>
                      </a:lnTo>
                      <a:lnTo>
                        <a:pt x="8" y="94"/>
                      </a:lnTo>
                      <a:lnTo>
                        <a:pt x="5" y="89"/>
                      </a:lnTo>
                      <a:lnTo>
                        <a:pt x="2" y="84"/>
                      </a:lnTo>
                      <a:lnTo>
                        <a:pt x="0" y="78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5" y="7"/>
                      </a:lnTo>
                      <a:lnTo>
                        <a:pt x="8" y="3"/>
                      </a:lnTo>
                      <a:lnTo>
                        <a:pt x="12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104" name="Freeform 37"/>
                <p:cNvSpPr>
                  <a:spLocks noEditPoints="1"/>
                </p:cNvSpPr>
                <p:nvPr/>
              </p:nvSpPr>
              <p:spPr bwMode="auto">
                <a:xfrm>
                  <a:off x="-241301" y="5127266"/>
                  <a:ext cx="550863" cy="153988"/>
                </a:xfrm>
                <a:custGeom>
                  <a:avLst/>
                  <a:gdLst>
                    <a:gd name="T0" fmla="*/ 221 w 347"/>
                    <a:gd name="T1" fmla="*/ 49 h 97"/>
                    <a:gd name="T2" fmla="*/ 221 w 347"/>
                    <a:gd name="T3" fmla="*/ 74 h 97"/>
                    <a:gd name="T4" fmla="*/ 300 w 347"/>
                    <a:gd name="T5" fmla="*/ 74 h 97"/>
                    <a:gd name="T6" fmla="*/ 300 w 347"/>
                    <a:gd name="T7" fmla="*/ 49 h 97"/>
                    <a:gd name="T8" fmla="*/ 221 w 347"/>
                    <a:gd name="T9" fmla="*/ 49 h 97"/>
                    <a:gd name="T10" fmla="*/ 34 w 347"/>
                    <a:gd name="T11" fmla="*/ 20 h 97"/>
                    <a:gd name="T12" fmla="*/ 29 w 347"/>
                    <a:gd name="T13" fmla="*/ 21 h 97"/>
                    <a:gd name="T14" fmla="*/ 26 w 347"/>
                    <a:gd name="T15" fmla="*/ 23 h 97"/>
                    <a:gd name="T16" fmla="*/ 23 w 347"/>
                    <a:gd name="T17" fmla="*/ 27 h 97"/>
                    <a:gd name="T18" fmla="*/ 22 w 347"/>
                    <a:gd name="T19" fmla="*/ 30 h 97"/>
                    <a:gd name="T20" fmla="*/ 23 w 347"/>
                    <a:gd name="T21" fmla="*/ 35 h 97"/>
                    <a:gd name="T22" fmla="*/ 26 w 347"/>
                    <a:gd name="T23" fmla="*/ 40 h 97"/>
                    <a:gd name="T24" fmla="*/ 29 w 347"/>
                    <a:gd name="T25" fmla="*/ 41 h 97"/>
                    <a:gd name="T26" fmla="*/ 34 w 347"/>
                    <a:gd name="T27" fmla="*/ 43 h 97"/>
                    <a:gd name="T28" fmla="*/ 38 w 347"/>
                    <a:gd name="T29" fmla="*/ 41 h 97"/>
                    <a:gd name="T30" fmla="*/ 41 w 347"/>
                    <a:gd name="T31" fmla="*/ 40 h 97"/>
                    <a:gd name="T32" fmla="*/ 44 w 347"/>
                    <a:gd name="T33" fmla="*/ 35 h 97"/>
                    <a:gd name="T34" fmla="*/ 44 w 347"/>
                    <a:gd name="T35" fmla="*/ 30 h 97"/>
                    <a:gd name="T36" fmla="*/ 44 w 347"/>
                    <a:gd name="T37" fmla="*/ 27 h 97"/>
                    <a:gd name="T38" fmla="*/ 41 w 347"/>
                    <a:gd name="T39" fmla="*/ 23 h 97"/>
                    <a:gd name="T40" fmla="*/ 38 w 347"/>
                    <a:gd name="T41" fmla="*/ 21 h 97"/>
                    <a:gd name="T42" fmla="*/ 34 w 347"/>
                    <a:gd name="T43" fmla="*/ 20 h 97"/>
                    <a:gd name="T44" fmla="*/ 19 w 347"/>
                    <a:gd name="T45" fmla="*/ 0 h 97"/>
                    <a:gd name="T46" fmla="*/ 329 w 347"/>
                    <a:gd name="T47" fmla="*/ 0 h 97"/>
                    <a:gd name="T48" fmla="*/ 335 w 347"/>
                    <a:gd name="T49" fmla="*/ 0 h 97"/>
                    <a:gd name="T50" fmla="*/ 339 w 347"/>
                    <a:gd name="T51" fmla="*/ 3 h 97"/>
                    <a:gd name="T52" fmla="*/ 344 w 347"/>
                    <a:gd name="T53" fmla="*/ 6 h 97"/>
                    <a:gd name="T54" fmla="*/ 347 w 347"/>
                    <a:gd name="T55" fmla="*/ 12 h 97"/>
                    <a:gd name="T56" fmla="*/ 347 w 347"/>
                    <a:gd name="T57" fmla="*/ 18 h 97"/>
                    <a:gd name="T58" fmla="*/ 347 w 347"/>
                    <a:gd name="T59" fmla="*/ 79 h 97"/>
                    <a:gd name="T60" fmla="*/ 347 w 347"/>
                    <a:gd name="T61" fmla="*/ 85 h 97"/>
                    <a:gd name="T62" fmla="*/ 344 w 347"/>
                    <a:gd name="T63" fmla="*/ 89 h 97"/>
                    <a:gd name="T64" fmla="*/ 339 w 347"/>
                    <a:gd name="T65" fmla="*/ 94 h 97"/>
                    <a:gd name="T66" fmla="*/ 335 w 347"/>
                    <a:gd name="T67" fmla="*/ 95 h 97"/>
                    <a:gd name="T68" fmla="*/ 329 w 347"/>
                    <a:gd name="T69" fmla="*/ 97 h 97"/>
                    <a:gd name="T70" fmla="*/ 19 w 347"/>
                    <a:gd name="T71" fmla="*/ 97 h 97"/>
                    <a:gd name="T72" fmla="*/ 12 w 347"/>
                    <a:gd name="T73" fmla="*/ 95 h 97"/>
                    <a:gd name="T74" fmla="*/ 8 w 347"/>
                    <a:gd name="T75" fmla="*/ 94 h 97"/>
                    <a:gd name="T76" fmla="*/ 5 w 347"/>
                    <a:gd name="T77" fmla="*/ 89 h 97"/>
                    <a:gd name="T78" fmla="*/ 2 w 347"/>
                    <a:gd name="T79" fmla="*/ 85 h 97"/>
                    <a:gd name="T80" fmla="*/ 0 w 347"/>
                    <a:gd name="T81" fmla="*/ 79 h 97"/>
                    <a:gd name="T82" fmla="*/ 0 w 347"/>
                    <a:gd name="T83" fmla="*/ 18 h 97"/>
                    <a:gd name="T84" fmla="*/ 2 w 347"/>
                    <a:gd name="T85" fmla="*/ 12 h 97"/>
                    <a:gd name="T86" fmla="*/ 5 w 347"/>
                    <a:gd name="T87" fmla="*/ 6 h 97"/>
                    <a:gd name="T88" fmla="*/ 8 w 347"/>
                    <a:gd name="T89" fmla="*/ 3 h 97"/>
                    <a:gd name="T90" fmla="*/ 12 w 347"/>
                    <a:gd name="T91" fmla="*/ 0 h 97"/>
                    <a:gd name="T92" fmla="*/ 19 w 347"/>
                    <a:gd name="T93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47" h="97">
                      <a:moveTo>
                        <a:pt x="221" y="49"/>
                      </a:moveTo>
                      <a:lnTo>
                        <a:pt x="221" y="74"/>
                      </a:lnTo>
                      <a:lnTo>
                        <a:pt x="300" y="74"/>
                      </a:lnTo>
                      <a:lnTo>
                        <a:pt x="300" y="49"/>
                      </a:lnTo>
                      <a:lnTo>
                        <a:pt x="221" y="49"/>
                      </a:lnTo>
                      <a:close/>
                      <a:moveTo>
                        <a:pt x="34" y="20"/>
                      </a:moveTo>
                      <a:lnTo>
                        <a:pt x="29" y="21"/>
                      </a:lnTo>
                      <a:lnTo>
                        <a:pt x="26" y="23"/>
                      </a:lnTo>
                      <a:lnTo>
                        <a:pt x="23" y="27"/>
                      </a:lnTo>
                      <a:lnTo>
                        <a:pt x="22" y="30"/>
                      </a:lnTo>
                      <a:lnTo>
                        <a:pt x="23" y="35"/>
                      </a:lnTo>
                      <a:lnTo>
                        <a:pt x="26" y="40"/>
                      </a:lnTo>
                      <a:lnTo>
                        <a:pt x="29" y="41"/>
                      </a:lnTo>
                      <a:lnTo>
                        <a:pt x="34" y="43"/>
                      </a:lnTo>
                      <a:lnTo>
                        <a:pt x="38" y="41"/>
                      </a:lnTo>
                      <a:lnTo>
                        <a:pt x="41" y="40"/>
                      </a:lnTo>
                      <a:lnTo>
                        <a:pt x="44" y="35"/>
                      </a:lnTo>
                      <a:lnTo>
                        <a:pt x="44" y="30"/>
                      </a:lnTo>
                      <a:lnTo>
                        <a:pt x="44" y="27"/>
                      </a:lnTo>
                      <a:lnTo>
                        <a:pt x="41" y="23"/>
                      </a:lnTo>
                      <a:lnTo>
                        <a:pt x="38" y="21"/>
                      </a:lnTo>
                      <a:lnTo>
                        <a:pt x="34" y="20"/>
                      </a:lnTo>
                      <a:close/>
                      <a:moveTo>
                        <a:pt x="19" y="0"/>
                      </a:moveTo>
                      <a:lnTo>
                        <a:pt x="329" y="0"/>
                      </a:lnTo>
                      <a:lnTo>
                        <a:pt x="335" y="0"/>
                      </a:lnTo>
                      <a:lnTo>
                        <a:pt x="339" y="3"/>
                      </a:lnTo>
                      <a:lnTo>
                        <a:pt x="344" y="6"/>
                      </a:lnTo>
                      <a:lnTo>
                        <a:pt x="347" y="12"/>
                      </a:lnTo>
                      <a:lnTo>
                        <a:pt x="347" y="18"/>
                      </a:lnTo>
                      <a:lnTo>
                        <a:pt x="347" y="79"/>
                      </a:lnTo>
                      <a:lnTo>
                        <a:pt x="347" y="85"/>
                      </a:lnTo>
                      <a:lnTo>
                        <a:pt x="344" y="89"/>
                      </a:lnTo>
                      <a:lnTo>
                        <a:pt x="339" y="94"/>
                      </a:lnTo>
                      <a:lnTo>
                        <a:pt x="335" y="95"/>
                      </a:lnTo>
                      <a:lnTo>
                        <a:pt x="329" y="97"/>
                      </a:lnTo>
                      <a:lnTo>
                        <a:pt x="19" y="97"/>
                      </a:lnTo>
                      <a:lnTo>
                        <a:pt x="12" y="95"/>
                      </a:lnTo>
                      <a:lnTo>
                        <a:pt x="8" y="94"/>
                      </a:lnTo>
                      <a:lnTo>
                        <a:pt x="5" y="89"/>
                      </a:lnTo>
                      <a:lnTo>
                        <a:pt x="2" y="85"/>
                      </a:lnTo>
                      <a:lnTo>
                        <a:pt x="0" y="79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5" y="6"/>
                      </a:lnTo>
                      <a:lnTo>
                        <a:pt x="8" y="3"/>
                      </a:lnTo>
                      <a:lnTo>
                        <a:pt x="12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105" name="Freeform 38"/>
                <p:cNvSpPr>
                  <a:spLocks/>
                </p:cNvSpPr>
                <p:nvPr/>
              </p:nvSpPr>
              <p:spPr bwMode="auto">
                <a:xfrm>
                  <a:off x="-233363" y="5298716"/>
                  <a:ext cx="538163" cy="179388"/>
                </a:xfrm>
                <a:custGeom>
                  <a:avLst/>
                  <a:gdLst>
                    <a:gd name="T0" fmla="*/ 148 w 339"/>
                    <a:gd name="T1" fmla="*/ 0 h 113"/>
                    <a:gd name="T2" fmla="*/ 189 w 339"/>
                    <a:gd name="T3" fmla="*/ 0 h 113"/>
                    <a:gd name="T4" fmla="*/ 189 w 339"/>
                    <a:gd name="T5" fmla="*/ 48 h 113"/>
                    <a:gd name="T6" fmla="*/ 222 w 339"/>
                    <a:gd name="T7" fmla="*/ 48 h 113"/>
                    <a:gd name="T8" fmla="*/ 222 w 339"/>
                    <a:gd name="T9" fmla="*/ 60 h 113"/>
                    <a:gd name="T10" fmla="*/ 339 w 339"/>
                    <a:gd name="T11" fmla="*/ 60 h 113"/>
                    <a:gd name="T12" fmla="*/ 339 w 339"/>
                    <a:gd name="T13" fmla="*/ 101 h 113"/>
                    <a:gd name="T14" fmla="*/ 222 w 339"/>
                    <a:gd name="T15" fmla="*/ 101 h 113"/>
                    <a:gd name="T16" fmla="*/ 222 w 339"/>
                    <a:gd name="T17" fmla="*/ 113 h 113"/>
                    <a:gd name="T18" fmla="*/ 115 w 339"/>
                    <a:gd name="T19" fmla="*/ 113 h 113"/>
                    <a:gd name="T20" fmla="*/ 115 w 339"/>
                    <a:gd name="T21" fmla="*/ 101 h 113"/>
                    <a:gd name="T22" fmla="*/ 0 w 339"/>
                    <a:gd name="T23" fmla="*/ 101 h 113"/>
                    <a:gd name="T24" fmla="*/ 0 w 339"/>
                    <a:gd name="T25" fmla="*/ 60 h 113"/>
                    <a:gd name="T26" fmla="*/ 115 w 339"/>
                    <a:gd name="T27" fmla="*/ 60 h 113"/>
                    <a:gd name="T28" fmla="*/ 115 w 339"/>
                    <a:gd name="T29" fmla="*/ 48 h 113"/>
                    <a:gd name="T30" fmla="*/ 148 w 339"/>
                    <a:gd name="T31" fmla="*/ 48 h 113"/>
                    <a:gd name="T32" fmla="*/ 148 w 339"/>
                    <a:gd name="T33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39" h="113">
                      <a:moveTo>
                        <a:pt x="148" y="0"/>
                      </a:moveTo>
                      <a:lnTo>
                        <a:pt x="189" y="0"/>
                      </a:lnTo>
                      <a:lnTo>
                        <a:pt x="189" y="48"/>
                      </a:lnTo>
                      <a:lnTo>
                        <a:pt x="222" y="48"/>
                      </a:lnTo>
                      <a:lnTo>
                        <a:pt x="222" y="60"/>
                      </a:lnTo>
                      <a:lnTo>
                        <a:pt x="339" y="60"/>
                      </a:lnTo>
                      <a:lnTo>
                        <a:pt x="339" y="101"/>
                      </a:lnTo>
                      <a:lnTo>
                        <a:pt x="222" y="101"/>
                      </a:lnTo>
                      <a:lnTo>
                        <a:pt x="222" y="113"/>
                      </a:lnTo>
                      <a:lnTo>
                        <a:pt x="115" y="113"/>
                      </a:lnTo>
                      <a:lnTo>
                        <a:pt x="115" y="101"/>
                      </a:lnTo>
                      <a:lnTo>
                        <a:pt x="0" y="101"/>
                      </a:lnTo>
                      <a:lnTo>
                        <a:pt x="0" y="60"/>
                      </a:lnTo>
                      <a:lnTo>
                        <a:pt x="115" y="60"/>
                      </a:lnTo>
                      <a:lnTo>
                        <a:pt x="115" y="48"/>
                      </a:lnTo>
                      <a:lnTo>
                        <a:pt x="148" y="48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</p:grpSp>
        </p:grpSp>
        <p:sp>
          <p:nvSpPr>
            <p:cNvPr id="136" name="TextBox 135"/>
            <p:cNvSpPr txBox="1"/>
            <p:nvPr/>
          </p:nvSpPr>
          <p:spPr>
            <a:xfrm>
              <a:off x="1692412" y="5227983"/>
              <a:ext cx="10070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Data</a:t>
              </a:r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070338" y="3673720"/>
            <a:ext cx="1524000" cy="1834201"/>
            <a:chOff x="3070338" y="3673720"/>
            <a:chExt cx="1524000" cy="1834201"/>
          </a:xfrm>
        </p:grpSpPr>
        <p:sp>
          <p:nvSpPr>
            <p:cNvPr id="61" name="Rounded Rectangle 60"/>
            <p:cNvSpPr/>
            <p:nvPr/>
          </p:nvSpPr>
          <p:spPr>
            <a:xfrm>
              <a:off x="3070338" y="3673720"/>
              <a:ext cx="1524000" cy="1834201"/>
            </a:xfrm>
            <a:prstGeom prst="roundRect">
              <a:avLst>
                <a:gd name="adj" fmla="val 527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3570003" y="4053636"/>
              <a:ext cx="524670" cy="539326"/>
              <a:chOff x="4422776" y="1452563"/>
              <a:chExt cx="1136650" cy="1168400"/>
            </a:xfrm>
            <a:solidFill>
              <a:schemeClr val="bg1"/>
            </a:solidFill>
          </p:grpSpPr>
          <p:sp>
            <p:nvSpPr>
              <p:cNvPr id="107" name="Freeform 12"/>
              <p:cNvSpPr>
                <a:spLocks noEditPoints="1"/>
              </p:cNvSpPr>
              <p:nvPr/>
            </p:nvSpPr>
            <p:spPr bwMode="auto">
              <a:xfrm>
                <a:off x="4714876" y="1808163"/>
                <a:ext cx="563563" cy="561975"/>
              </a:xfrm>
              <a:custGeom>
                <a:avLst/>
                <a:gdLst>
                  <a:gd name="T0" fmla="*/ 294 w 709"/>
                  <a:gd name="T1" fmla="*/ 124 h 707"/>
                  <a:gd name="T2" fmla="*/ 209 w 709"/>
                  <a:gd name="T3" fmla="*/ 164 h 707"/>
                  <a:gd name="T4" fmla="*/ 148 w 709"/>
                  <a:gd name="T5" fmla="*/ 236 h 707"/>
                  <a:gd name="T6" fmla="*/ 119 w 709"/>
                  <a:gd name="T7" fmla="*/ 322 h 707"/>
                  <a:gd name="T8" fmla="*/ 125 w 709"/>
                  <a:gd name="T9" fmla="*/ 414 h 707"/>
                  <a:gd name="T10" fmla="*/ 167 w 709"/>
                  <a:gd name="T11" fmla="*/ 498 h 707"/>
                  <a:gd name="T12" fmla="*/ 237 w 709"/>
                  <a:gd name="T13" fmla="*/ 560 h 707"/>
                  <a:gd name="T14" fmla="*/ 323 w 709"/>
                  <a:gd name="T15" fmla="*/ 588 h 707"/>
                  <a:gd name="T16" fmla="*/ 415 w 709"/>
                  <a:gd name="T17" fmla="*/ 582 h 707"/>
                  <a:gd name="T18" fmla="*/ 499 w 709"/>
                  <a:gd name="T19" fmla="*/ 542 h 707"/>
                  <a:gd name="T20" fmla="*/ 562 w 709"/>
                  <a:gd name="T21" fmla="*/ 471 h 707"/>
                  <a:gd name="T22" fmla="*/ 591 w 709"/>
                  <a:gd name="T23" fmla="*/ 384 h 707"/>
                  <a:gd name="T24" fmla="*/ 586 w 709"/>
                  <a:gd name="T25" fmla="*/ 293 h 707"/>
                  <a:gd name="T26" fmla="*/ 543 w 709"/>
                  <a:gd name="T27" fmla="*/ 208 h 707"/>
                  <a:gd name="T28" fmla="*/ 472 w 709"/>
                  <a:gd name="T29" fmla="*/ 146 h 707"/>
                  <a:gd name="T30" fmla="*/ 385 w 709"/>
                  <a:gd name="T31" fmla="*/ 117 h 707"/>
                  <a:gd name="T32" fmla="*/ 347 w 709"/>
                  <a:gd name="T33" fmla="*/ 0 h 707"/>
                  <a:gd name="T34" fmla="*/ 453 w 709"/>
                  <a:gd name="T35" fmla="*/ 14 h 707"/>
                  <a:gd name="T36" fmla="*/ 553 w 709"/>
                  <a:gd name="T37" fmla="*/ 60 h 707"/>
                  <a:gd name="T38" fmla="*/ 635 w 709"/>
                  <a:gd name="T39" fmla="*/ 137 h 707"/>
                  <a:gd name="T40" fmla="*/ 688 w 709"/>
                  <a:gd name="T41" fmla="*/ 238 h 707"/>
                  <a:gd name="T42" fmla="*/ 709 w 709"/>
                  <a:gd name="T43" fmla="*/ 344 h 707"/>
                  <a:gd name="T44" fmla="*/ 694 w 709"/>
                  <a:gd name="T45" fmla="*/ 452 h 707"/>
                  <a:gd name="T46" fmla="*/ 648 w 709"/>
                  <a:gd name="T47" fmla="*/ 551 h 707"/>
                  <a:gd name="T48" fmla="*/ 571 w 709"/>
                  <a:gd name="T49" fmla="*/ 634 h 707"/>
                  <a:gd name="T50" fmla="*/ 470 w 709"/>
                  <a:gd name="T51" fmla="*/ 687 h 707"/>
                  <a:gd name="T52" fmla="*/ 363 w 709"/>
                  <a:gd name="T53" fmla="*/ 707 h 707"/>
                  <a:gd name="T54" fmla="*/ 255 w 709"/>
                  <a:gd name="T55" fmla="*/ 692 h 707"/>
                  <a:gd name="T56" fmla="*/ 156 w 709"/>
                  <a:gd name="T57" fmla="*/ 646 h 707"/>
                  <a:gd name="T58" fmla="*/ 73 w 709"/>
                  <a:gd name="T59" fmla="*/ 568 h 707"/>
                  <a:gd name="T60" fmla="*/ 20 w 709"/>
                  <a:gd name="T61" fmla="*/ 469 h 707"/>
                  <a:gd name="T62" fmla="*/ 0 w 709"/>
                  <a:gd name="T63" fmla="*/ 361 h 707"/>
                  <a:gd name="T64" fmla="*/ 14 w 709"/>
                  <a:gd name="T65" fmla="*/ 254 h 707"/>
                  <a:gd name="T66" fmla="*/ 60 w 709"/>
                  <a:gd name="T67" fmla="*/ 155 h 707"/>
                  <a:gd name="T68" fmla="*/ 139 w 709"/>
                  <a:gd name="T69" fmla="*/ 73 h 707"/>
                  <a:gd name="T70" fmla="*/ 238 w 709"/>
                  <a:gd name="T71" fmla="*/ 20 h 707"/>
                  <a:gd name="T72" fmla="*/ 347 w 709"/>
                  <a:gd name="T73" fmla="*/ 0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9" h="707">
                    <a:moveTo>
                      <a:pt x="339" y="117"/>
                    </a:moveTo>
                    <a:lnTo>
                      <a:pt x="294" y="124"/>
                    </a:lnTo>
                    <a:lnTo>
                      <a:pt x="251" y="139"/>
                    </a:lnTo>
                    <a:lnTo>
                      <a:pt x="209" y="164"/>
                    </a:lnTo>
                    <a:lnTo>
                      <a:pt x="174" y="197"/>
                    </a:lnTo>
                    <a:lnTo>
                      <a:pt x="148" y="236"/>
                    </a:lnTo>
                    <a:lnTo>
                      <a:pt x="128" y="278"/>
                    </a:lnTo>
                    <a:lnTo>
                      <a:pt x="119" y="322"/>
                    </a:lnTo>
                    <a:lnTo>
                      <a:pt x="117" y="368"/>
                    </a:lnTo>
                    <a:lnTo>
                      <a:pt x="125" y="414"/>
                    </a:lnTo>
                    <a:lnTo>
                      <a:pt x="141" y="456"/>
                    </a:lnTo>
                    <a:lnTo>
                      <a:pt x="167" y="498"/>
                    </a:lnTo>
                    <a:lnTo>
                      <a:pt x="198" y="533"/>
                    </a:lnTo>
                    <a:lnTo>
                      <a:pt x="237" y="560"/>
                    </a:lnTo>
                    <a:lnTo>
                      <a:pt x="279" y="579"/>
                    </a:lnTo>
                    <a:lnTo>
                      <a:pt x="323" y="588"/>
                    </a:lnTo>
                    <a:lnTo>
                      <a:pt x="369" y="590"/>
                    </a:lnTo>
                    <a:lnTo>
                      <a:pt x="415" y="582"/>
                    </a:lnTo>
                    <a:lnTo>
                      <a:pt x="459" y="566"/>
                    </a:lnTo>
                    <a:lnTo>
                      <a:pt x="499" y="542"/>
                    </a:lnTo>
                    <a:lnTo>
                      <a:pt x="534" y="509"/>
                    </a:lnTo>
                    <a:lnTo>
                      <a:pt x="562" y="471"/>
                    </a:lnTo>
                    <a:lnTo>
                      <a:pt x="580" y="428"/>
                    </a:lnTo>
                    <a:lnTo>
                      <a:pt x="591" y="384"/>
                    </a:lnTo>
                    <a:lnTo>
                      <a:pt x="593" y="339"/>
                    </a:lnTo>
                    <a:lnTo>
                      <a:pt x="586" y="293"/>
                    </a:lnTo>
                    <a:lnTo>
                      <a:pt x="569" y="249"/>
                    </a:lnTo>
                    <a:lnTo>
                      <a:pt x="543" y="208"/>
                    </a:lnTo>
                    <a:lnTo>
                      <a:pt x="510" y="174"/>
                    </a:lnTo>
                    <a:lnTo>
                      <a:pt x="472" y="146"/>
                    </a:lnTo>
                    <a:lnTo>
                      <a:pt x="429" y="128"/>
                    </a:lnTo>
                    <a:lnTo>
                      <a:pt x="385" y="117"/>
                    </a:lnTo>
                    <a:lnTo>
                      <a:pt x="339" y="117"/>
                    </a:lnTo>
                    <a:close/>
                    <a:moveTo>
                      <a:pt x="347" y="0"/>
                    </a:moveTo>
                    <a:lnTo>
                      <a:pt x="400" y="3"/>
                    </a:lnTo>
                    <a:lnTo>
                      <a:pt x="453" y="14"/>
                    </a:lnTo>
                    <a:lnTo>
                      <a:pt x="505" y="32"/>
                    </a:lnTo>
                    <a:lnTo>
                      <a:pt x="553" y="60"/>
                    </a:lnTo>
                    <a:lnTo>
                      <a:pt x="597" y="95"/>
                    </a:lnTo>
                    <a:lnTo>
                      <a:pt x="635" y="137"/>
                    </a:lnTo>
                    <a:lnTo>
                      <a:pt x="666" y="186"/>
                    </a:lnTo>
                    <a:lnTo>
                      <a:pt x="688" y="238"/>
                    </a:lnTo>
                    <a:lnTo>
                      <a:pt x="703" y="291"/>
                    </a:lnTo>
                    <a:lnTo>
                      <a:pt x="709" y="344"/>
                    </a:lnTo>
                    <a:lnTo>
                      <a:pt x="705" y="399"/>
                    </a:lnTo>
                    <a:lnTo>
                      <a:pt x="694" y="452"/>
                    </a:lnTo>
                    <a:lnTo>
                      <a:pt x="676" y="503"/>
                    </a:lnTo>
                    <a:lnTo>
                      <a:pt x="648" y="551"/>
                    </a:lnTo>
                    <a:lnTo>
                      <a:pt x="613" y="595"/>
                    </a:lnTo>
                    <a:lnTo>
                      <a:pt x="571" y="634"/>
                    </a:lnTo>
                    <a:lnTo>
                      <a:pt x="521" y="665"/>
                    </a:lnTo>
                    <a:lnTo>
                      <a:pt x="470" y="687"/>
                    </a:lnTo>
                    <a:lnTo>
                      <a:pt x="417" y="701"/>
                    </a:lnTo>
                    <a:lnTo>
                      <a:pt x="363" y="707"/>
                    </a:lnTo>
                    <a:lnTo>
                      <a:pt x="308" y="703"/>
                    </a:lnTo>
                    <a:lnTo>
                      <a:pt x="255" y="692"/>
                    </a:lnTo>
                    <a:lnTo>
                      <a:pt x="204" y="672"/>
                    </a:lnTo>
                    <a:lnTo>
                      <a:pt x="156" y="646"/>
                    </a:lnTo>
                    <a:lnTo>
                      <a:pt x="112" y="612"/>
                    </a:lnTo>
                    <a:lnTo>
                      <a:pt x="73" y="568"/>
                    </a:lnTo>
                    <a:lnTo>
                      <a:pt x="42" y="520"/>
                    </a:lnTo>
                    <a:lnTo>
                      <a:pt x="20" y="469"/>
                    </a:lnTo>
                    <a:lnTo>
                      <a:pt x="5" y="416"/>
                    </a:lnTo>
                    <a:lnTo>
                      <a:pt x="0" y="361"/>
                    </a:lnTo>
                    <a:lnTo>
                      <a:pt x="3" y="307"/>
                    </a:lnTo>
                    <a:lnTo>
                      <a:pt x="14" y="254"/>
                    </a:lnTo>
                    <a:lnTo>
                      <a:pt x="35" y="203"/>
                    </a:lnTo>
                    <a:lnTo>
                      <a:pt x="60" y="155"/>
                    </a:lnTo>
                    <a:lnTo>
                      <a:pt x="97" y="111"/>
                    </a:lnTo>
                    <a:lnTo>
                      <a:pt x="139" y="73"/>
                    </a:lnTo>
                    <a:lnTo>
                      <a:pt x="187" y="42"/>
                    </a:lnTo>
                    <a:lnTo>
                      <a:pt x="238" y="20"/>
                    </a:lnTo>
                    <a:lnTo>
                      <a:pt x="292" y="5"/>
                    </a:lnTo>
                    <a:lnTo>
                      <a:pt x="3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08" name="Freeform 13"/>
              <p:cNvSpPr>
                <a:spLocks/>
              </p:cNvSpPr>
              <p:nvPr/>
            </p:nvSpPr>
            <p:spPr bwMode="auto">
              <a:xfrm>
                <a:off x="5165726" y="2325688"/>
                <a:ext cx="255588" cy="295275"/>
              </a:xfrm>
              <a:custGeom>
                <a:avLst/>
                <a:gdLst>
                  <a:gd name="T0" fmla="*/ 83 w 322"/>
                  <a:gd name="T1" fmla="*/ 0 h 372"/>
                  <a:gd name="T2" fmla="*/ 101 w 322"/>
                  <a:gd name="T3" fmla="*/ 5 h 372"/>
                  <a:gd name="T4" fmla="*/ 114 w 322"/>
                  <a:gd name="T5" fmla="*/ 16 h 372"/>
                  <a:gd name="T6" fmla="*/ 312 w 322"/>
                  <a:gd name="T7" fmla="*/ 273 h 372"/>
                  <a:gd name="T8" fmla="*/ 320 w 322"/>
                  <a:gd name="T9" fmla="*/ 291 h 372"/>
                  <a:gd name="T10" fmla="*/ 322 w 322"/>
                  <a:gd name="T11" fmla="*/ 310 h 372"/>
                  <a:gd name="T12" fmla="*/ 316 w 322"/>
                  <a:gd name="T13" fmla="*/ 326 h 372"/>
                  <a:gd name="T14" fmla="*/ 303 w 322"/>
                  <a:gd name="T15" fmla="*/ 341 h 372"/>
                  <a:gd name="T16" fmla="*/ 274 w 322"/>
                  <a:gd name="T17" fmla="*/ 363 h 372"/>
                  <a:gd name="T18" fmla="*/ 257 w 322"/>
                  <a:gd name="T19" fmla="*/ 372 h 372"/>
                  <a:gd name="T20" fmla="*/ 239 w 322"/>
                  <a:gd name="T21" fmla="*/ 372 h 372"/>
                  <a:gd name="T22" fmla="*/ 221 w 322"/>
                  <a:gd name="T23" fmla="*/ 366 h 372"/>
                  <a:gd name="T24" fmla="*/ 208 w 322"/>
                  <a:gd name="T25" fmla="*/ 354 h 372"/>
                  <a:gd name="T26" fmla="*/ 9 w 322"/>
                  <a:gd name="T27" fmla="*/ 97 h 372"/>
                  <a:gd name="T28" fmla="*/ 2 w 322"/>
                  <a:gd name="T29" fmla="*/ 81 h 372"/>
                  <a:gd name="T30" fmla="*/ 0 w 322"/>
                  <a:gd name="T31" fmla="*/ 62 h 372"/>
                  <a:gd name="T32" fmla="*/ 6 w 322"/>
                  <a:gd name="T33" fmla="*/ 46 h 372"/>
                  <a:gd name="T34" fmla="*/ 19 w 322"/>
                  <a:gd name="T35" fmla="*/ 31 h 372"/>
                  <a:gd name="T36" fmla="*/ 48 w 322"/>
                  <a:gd name="T37" fmla="*/ 9 h 372"/>
                  <a:gd name="T38" fmla="*/ 64 w 322"/>
                  <a:gd name="T39" fmla="*/ 0 h 372"/>
                  <a:gd name="T40" fmla="*/ 83 w 322"/>
                  <a:gd name="T41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2" h="372">
                    <a:moveTo>
                      <a:pt x="83" y="0"/>
                    </a:moveTo>
                    <a:lnTo>
                      <a:pt x="101" y="5"/>
                    </a:lnTo>
                    <a:lnTo>
                      <a:pt x="114" y="16"/>
                    </a:lnTo>
                    <a:lnTo>
                      <a:pt x="312" y="273"/>
                    </a:lnTo>
                    <a:lnTo>
                      <a:pt x="320" y="291"/>
                    </a:lnTo>
                    <a:lnTo>
                      <a:pt x="322" y="310"/>
                    </a:lnTo>
                    <a:lnTo>
                      <a:pt x="316" y="326"/>
                    </a:lnTo>
                    <a:lnTo>
                      <a:pt x="303" y="341"/>
                    </a:lnTo>
                    <a:lnTo>
                      <a:pt x="274" y="363"/>
                    </a:lnTo>
                    <a:lnTo>
                      <a:pt x="257" y="372"/>
                    </a:lnTo>
                    <a:lnTo>
                      <a:pt x="239" y="372"/>
                    </a:lnTo>
                    <a:lnTo>
                      <a:pt x="221" y="366"/>
                    </a:lnTo>
                    <a:lnTo>
                      <a:pt x="208" y="354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2"/>
                    </a:lnTo>
                    <a:lnTo>
                      <a:pt x="6" y="46"/>
                    </a:lnTo>
                    <a:lnTo>
                      <a:pt x="19" y="31"/>
                    </a:lnTo>
                    <a:lnTo>
                      <a:pt x="48" y="9"/>
                    </a:lnTo>
                    <a:lnTo>
                      <a:pt x="64" y="0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09" name="Freeform 14"/>
              <p:cNvSpPr>
                <a:spLocks/>
              </p:cNvSpPr>
              <p:nvPr/>
            </p:nvSpPr>
            <p:spPr bwMode="auto">
              <a:xfrm>
                <a:off x="4422776" y="1452563"/>
                <a:ext cx="1136650" cy="668338"/>
              </a:xfrm>
              <a:custGeom>
                <a:avLst/>
                <a:gdLst>
                  <a:gd name="T0" fmla="*/ 672 w 1432"/>
                  <a:gd name="T1" fmla="*/ 6 h 844"/>
                  <a:gd name="T2" fmla="*/ 780 w 1432"/>
                  <a:gd name="T3" fmla="*/ 43 h 844"/>
                  <a:gd name="T4" fmla="*/ 833 w 1432"/>
                  <a:gd name="T5" fmla="*/ 76 h 844"/>
                  <a:gd name="T6" fmla="*/ 846 w 1432"/>
                  <a:gd name="T7" fmla="*/ 79 h 844"/>
                  <a:gd name="T8" fmla="*/ 918 w 1432"/>
                  <a:gd name="T9" fmla="*/ 81 h 844"/>
                  <a:gd name="T10" fmla="*/ 1011 w 1432"/>
                  <a:gd name="T11" fmla="*/ 112 h 844"/>
                  <a:gd name="T12" fmla="*/ 1090 w 1432"/>
                  <a:gd name="T13" fmla="*/ 171 h 844"/>
                  <a:gd name="T14" fmla="*/ 1127 w 1432"/>
                  <a:gd name="T15" fmla="*/ 213 h 844"/>
                  <a:gd name="T16" fmla="*/ 1142 w 1432"/>
                  <a:gd name="T17" fmla="*/ 219 h 844"/>
                  <a:gd name="T18" fmla="*/ 1245 w 1432"/>
                  <a:gd name="T19" fmla="*/ 244 h 844"/>
                  <a:gd name="T20" fmla="*/ 1329 w 1432"/>
                  <a:gd name="T21" fmla="*/ 299 h 844"/>
                  <a:gd name="T22" fmla="*/ 1394 w 1432"/>
                  <a:gd name="T23" fmla="*/ 380 h 844"/>
                  <a:gd name="T24" fmla="*/ 1428 w 1432"/>
                  <a:gd name="T25" fmla="*/ 477 h 844"/>
                  <a:gd name="T26" fmla="*/ 1428 w 1432"/>
                  <a:gd name="T27" fmla="*/ 585 h 844"/>
                  <a:gd name="T28" fmla="*/ 1394 w 1432"/>
                  <a:gd name="T29" fmla="*/ 684 h 844"/>
                  <a:gd name="T30" fmla="*/ 1329 w 1432"/>
                  <a:gd name="T31" fmla="*/ 763 h 844"/>
                  <a:gd name="T32" fmla="*/ 1241 w 1432"/>
                  <a:gd name="T33" fmla="*/ 818 h 844"/>
                  <a:gd name="T34" fmla="*/ 1138 w 1432"/>
                  <a:gd name="T35" fmla="*/ 844 h 844"/>
                  <a:gd name="T36" fmla="*/ 1131 w 1432"/>
                  <a:gd name="T37" fmla="*/ 719 h 844"/>
                  <a:gd name="T38" fmla="*/ 1210 w 1432"/>
                  <a:gd name="T39" fmla="*/ 697 h 844"/>
                  <a:gd name="T40" fmla="*/ 1270 w 1432"/>
                  <a:gd name="T41" fmla="*/ 646 h 844"/>
                  <a:gd name="T42" fmla="*/ 1305 w 1432"/>
                  <a:gd name="T43" fmla="*/ 572 h 844"/>
                  <a:gd name="T44" fmla="*/ 1304 w 1432"/>
                  <a:gd name="T45" fmla="*/ 488 h 844"/>
                  <a:gd name="T46" fmla="*/ 1267 w 1432"/>
                  <a:gd name="T47" fmla="*/ 413 h 844"/>
                  <a:gd name="T48" fmla="*/ 1203 w 1432"/>
                  <a:gd name="T49" fmla="*/ 362 h 844"/>
                  <a:gd name="T50" fmla="*/ 1120 w 1432"/>
                  <a:gd name="T51" fmla="*/ 341 h 844"/>
                  <a:gd name="T52" fmla="*/ 1081 w 1432"/>
                  <a:gd name="T53" fmla="*/ 341 h 844"/>
                  <a:gd name="T54" fmla="*/ 1050 w 1432"/>
                  <a:gd name="T55" fmla="*/ 323 h 844"/>
                  <a:gd name="T56" fmla="*/ 1015 w 1432"/>
                  <a:gd name="T57" fmla="*/ 272 h 844"/>
                  <a:gd name="T58" fmla="*/ 951 w 1432"/>
                  <a:gd name="T59" fmla="*/ 220 h 844"/>
                  <a:gd name="T60" fmla="*/ 868 w 1432"/>
                  <a:gd name="T61" fmla="*/ 200 h 844"/>
                  <a:gd name="T62" fmla="*/ 809 w 1432"/>
                  <a:gd name="T63" fmla="*/ 206 h 844"/>
                  <a:gd name="T64" fmla="*/ 775 w 1432"/>
                  <a:gd name="T65" fmla="*/ 189 h 844"/>
                  <a:gd name="T66" fmla="*/ 701 w 1432"/>
                  <a:gd name="T67" fmla="*/ 140 h 844"/>
                  <a:gd name="T68" fmla="*/ 615 w 1432"/>
                  <a:gd name="T69" fmla="*/ 123 h 844"/>
                  <a:gd name="T70" fmla="*/ 528 w 1432"/>
                  <a:gd name="T71" fmla="*/ 140 h 844"/>
                  <a:gd name="T72" fmla="*/ 459 w 1432"/>
                  <a:gd name="T73" fmla="*/ 186 h 844"/>
                  <a:gd name="T74" fmla="*/ 407 w 1432"/>
                  <a:gd name="T75" fmla="*/ 255 h 844"/>
                  <a:gd name="T76" fmla="*/ 383 w 1432"/>
                  <a:gd name="T77" fmla="*/ 316 h 844"/>
                  <a:gd name="T78" fmla="*/ 350 w 1432"/>
                  <a:gd name="T79" fmla="*/ 340 h 844"/>
                  <a:gd name="T80" fmla="*/ 314 w 1432"/>
                  <a:gd name="T81" fmla="*/ 341 h 844"/>
                  <a:gd name="T82" fmla="*/ 229 w 1432"/>
                  <a:gd name="T83" fmla="*/ 362 h 844"/>
                  <a:gd name="T84" fmla="*/ 165 w 1432"/>
                  <a:gd name="T85" fmla="*/ 413 h 844"/>
                  <a:gd name="T86" fmla="*/ 128 w 1432"/>
                  <a:gd name="T87" fmla="*/ 488 h 844"/>
                  <a:gd name="T88" fmla="*/ 128 w 1432"/>
                  <a:gd name="T89" fmla="*/ 572 h 844"/>
                  <a:gd name="T90" fmla="*/ 163 w 1432"/>
                  <a:gd name="T91" fmla="*/ 646 h 844"/>
                  <a:gd name="T92" fmla="*/ 224 w 1432"/>
                  <a:gd name="T93" fmla="*/ 697 h 844"/>
                  <a:gd name="T94" fmla="*/ 303 w 1432"/>
                  <a:gd name="T95" fmla="*/ 719 h 844"/>
                  <a:gd name="T96" fmla="*/ 295 w 1432"/>
                  <a:gd name="T97" fmla="*/ 844 h 844"/>
                  <a:gd name="T98" fmla="*/ 192 w 1432"/>
                  <a:gd name="T99" fmla="*/ 820 h 844"/>
                  <a:gd name="T100" fmla="*/ 104 w 1432"/>
                  <a:gd name="T101" fmla="*/ 763 h 844"/>
                  <a:gd name="T102" fmla="*/ 40 w 1432"/>
                  <a:gd name="T103" fmla="*/ 684 h 844"/>
                  <a:gd name="T104" fmla="*/ 5 w 1432"/>
                  <a:gd name="T105" fmla="*/ 585 h 844"/>
                  <a:gd name="T106" fmla="*/ 5 w 1432"/>
                  <a:gd name="T107" fmla="*/ 473 h 844"/>
                  <a:gd name="T108" fmla="*/ 45 w 1432"/>
                  <a:gd name="T109" fmla="*/ 369 h 844"/>
                  <a:gd name="T110" fmla="*/ 119 w 1432"/>
                  <a:gd name="T111" fmla="*/ 286 h 844"/>
                  <a:gd name="T112" fmla="*/ 218 w 1432"/>
                  <a:gd name="T113" fmla="*/ 233 h 844"/>
                  <a:gd name="T114" fmla="*/ 281 w 1432"/>
                  <a:gd name="T115" fmla="*/ 219 h 844"/>
                  <a:gd name="T116" fmla="*/ 292 w 1432"/>
                  <a:gd name="T117" fmla="*/ 211 h 844"/>
                  <a:gd name="T118" fmla="*/ 323 w 1432"/>
                  <a:gd name="T119" fmla="*/ 156 h 844"/>
                  <a:gd name="T120" fmla="*/ 400 w 1432"/>
                  <a:gd name="T121" fmla="*/ 74 h 844"/>
                  <a:gd name="T122" fmla="*/ 499 w 1432"/>
                  <a:gd name="T123" fmla="*/ 21 h 844"/>
                  <a:gd name="T124" fmla="*/ 615 w 1432"/>
                  <a:gd name="T125" fmla="*/ 0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32" h="844">
                    <a:moveTo>
                      <a:pt x="615" y="0"/>
                    </a:moveTo>
                    <a:lnTo>
                      <a:pt x="672" y="6"/>
                    </a:lnTo>
                    <a:lnTo>
                      <a:pt x="727" y="19"/>
                    </a:lnTo>
                    <a:lnTo>
                      <a:pt x="780" y="43"/>
                    </a:lnTo>
                    <a:lnTo>
                      <a:pt x="828" y="74"/>
                    </a:lnTo>
                    <a:lnTo>
                      <a:pt x="833" y="76"/>
                    </a:lnTo>
                    <a:lnTo>
                      <a:pt x="841" y="77"/>
                    </a:lnTo>
                    <a:lnTo>
                      <a:pt x="846" y="79"/>
                    </a:lnTo>
                    <a:lnTo>
                      <a:pt x="868" y="77"/>
                    </a:lnTo>
                    <a:lnTo>
                      <a:pt x="918" y="81"/>
                    </a:lnTo>
                    <a:lnTo>
                      <a:pt x="966" y="94"/>
                    </a:lnTo>
                    <a:lnTo>
                      <a:pt x="1011" y="112"/>
                    </a:lnTo>
                    <a:lnTo>
                      <a:pt x="1054" y="138"/>
                    </a:lnTo>
                    <a:lnTo>
                      <a:pt x="1090" y="171"/>
                    </a:lnTo>
                    <a:lnTo>
                      <a:pt x="1122" y="208"/>
                    </a:lnTo>
                    <a:lnTo>
                      <a:pt x="1127" y="213"/>
                    </a:lnTo>
                    <a:lnTo>
                      <a:pt x="1135" y="219"/>
                    </a:lnTo>
                    <a:lnTo>
                      <a:pt x="1142" y="219"/>
                    </a:lnTo>
                    <a:lnTo>
                      <a:pt x="1195" y="228"/>
                    </a:lnTo>
                    <a:lnTo>
                      <a:pt x="1245" y="244"/>
                    </a:lnTo>
                    <a:lnTo>
                      <a:pt x="1289" y="268"/>
                    </a:lnTo>
                    <a:lnTo>
                      <a:pt x="1329" y="299"/>
                    </a:lnTo>
                    <a:lnTo>
                      <a:pt x="1364" y="338"/>
                    </a:lnTo>
                    <a:lnTo>
                      <a:pt x="1394" y="380"/>
                    </a:lnTo>
                    <a:lnTo>
                      <a:pt x="1416" y="428"/>
                    </a:lnTo>
                    <a:lnTo>
                      <a:pt x="1428" y="477"/>
                    </a:lnTo>
                    <a:lnTo>
                      <a:pt x="1432" y="530"/>
                    </a:lnTo>
                    <a:lnTo>
                      <a:pt x="1428" y="585"/>
                    </a:lnTo>
                    <a:lnTo>
                      <a:pt x="1414" y="636"/>
                    </a:lnTo>
                    <a:lnTo>
                      <a:pt x="1394" y="684"/>
                    </a:lnTo>
                    <a:lnTo>
                      <a:pt x="1364" y="726"/>
                    </a:lnTo>
                    <a:lnTo>
                      <a:pt x="1329" y="763"/>
                    </a:lnTo>
                    <a:lnTo>
                      <a:pt x="1287" y="794"/>
                    </a:lnTo>
                    <a:lnTo>
                      <a:pt x="1241" y="818"/>
                    </a:lnTo>
                    <a:lnTo>
                      <a:pt x="1191" y="834"/>
                    </a:lnTo>
                    <a:lnTo>
                      <a:pt x="1138" y="844"/>
                    </a:lnTo>
                    <a:lnTo>
                      <a:pt x="1140" y="781"/>
                    </a:lnTo>
                    <a:lnTo>
                      <a:pt x="1131" y="719"/>
                    </a:lnTo>
                    <a:lnTo>
                      <a:pt x="1173" y="713"/>
                    </a:lnTo>
                    <a:lnTo>
                      <a:pt x="1210" y="697"/>
                    </a:lnTo>
                    <a:lnTo>
                      <a:pt x="1243" y="675"/>
                    </a:lnTo>
                    <a:lnTo>
                      <a:pt x="1270" y="646"/>
                    </a:lnTo>
                    <a:lnTo>
                      <a:pt x="1291" y="611"/>
                    </a:lnTo>
                    <a:lnTo>
                      <a:pt x="1305" y="572"/>
                    </a:lnTo>
                    <a:lnTo>
                      <a:pt x="1309" y="530"/>
                    </a:lnTo>
                    <a:lnTo>
                      <a:pt x="1304" y="488"/>
                    </a:lnTo>
                    <a:lnTo>
                      <a:pt x="1291" y="448"/>
                    </a:lnTo>
                    <a:lnTo>
                      <a:pt x="1267" y="413"/>
                    </a:lnTo>
                    <a:lnTo>
                      <a:pt x="1237" y="384"/>
                    </a:lnTo>
                    <a:lnTo>
                      <a:pt x="1203" y="362"/>
                    </a:lnTo>
                    <a:lnTo>
                      <a:pt x="1164" y="347"/>
                    </a:lnTo>
                    <a:lnTo>
                      <a:pt x="1120" y="341"/>
                    </a:lnTo>
                    <a:lnTo>
                      <a:pt x="1101" y="343"/>
                    </a:lnTo>
                    <a:lnTo>
                      <a:pt x="1081" y="341"/>
                    </a:lnTo>
                    <a:lnTo>
                      <a:pt x="1065" y="336"/>
                    </a:lnTo>
                    <a:lnTo>
                      <a:pt x="1050" y="323"/>
                    </a:lnTo>
                    <a:lnTo>
                      <a:pt x="1039" y="308"/>
                    </a:lnTo>
                    <a:lnTo>
                      <a:pt x="1015" y="272"/>
                    </a:lnTo>
                    <a:lnTo>
                      <a:pt x="986" y="242"/>
                    </a:lnTo>
                    <a:lnTo>
                      <a:pt x="951" y="220"/>
                    </a:lnTo>
                    <a:lnTo>
                      <a:pt x="910" y="206"/>
                    </a:lnTo>
                    <a:lnTo>
                      <a:pt x="868" y="200"/>
                    </a:lnTo>
                    <a:lnTo>
                      <a:pt x="830" y="206"/>
                    </a:lnTo>
                    <a:lnTo>
                      <a:pt x="809" y="206"/>
                    </a:lnTo>
                    <a:lnTo>
                      <a:pt x="791" y="200"/>
                    </a:lnTo>
                    <a:lnTo>
                      <a:pt x="775" y="189"/>
                    </a:lnTo>
                    <a:lnTo>
                      <a:pt x="740" y="162"/>
                    </a:lnTo>
                    <a:lnTo>
                      <a:pt x="701" y="140"/>
                    </a:lnTo>
                    <a:lnTo>
                      <a:pt x="659" y="129"/>
                    </a:lnTo>
                    <a:lnTo>
                      <a:pt x="615" y="123"/>
                    </a:lnTo>
                    <a:lnTo>
                      <a:pt x="571" y="129"/>
                    </a:lnTo>
                    <a:lnTo>
                      <a:pt x="528" y="140"/>
                    </a:lnTo>
                    <a:lnTo>
                      <a:pt x="492" y="160"/>
                    </a:lnTo>
                    <a:lnTo>
                      <a:pt x="459" y="186"/>
                    </a:lnTo>
                    <a:lnTo>
                      <a:pt x="429" y="219"/>
                    </a:lnTo>
                    <a:lnTo>
                      <a:pt x="407" y="255"/>
                    </a:lnTo>
                    <a:lnTo>
                      <a:pt x="393" y="296"/>
                    </a:lnTo>
                    <a:lnTo>
                      <a:pt x="383" y="316"/>
                    </a:lnTo>
                    <a:lnTo>
                      <a:pt x="369" y="330"/>
                    </a:lnTo>
                    <a:lnTo>
                      <a:pt x="350" y="340"/>
                    </a:lnTo>
                    <a:lnTo>
                      <a:pt x="328" y="343"/>
                    </a:lnTo>
                    <a:lnTo>
                      <a:pt x="314" y="341"/>
                    </a:lnTo>
                    <a:lnTo>
                      <a:pt x="269" y="347"/>
                    </a:lnTo>
                    <a:lnTo>
                      <a:pt x="229" y="362"/>
                    </a:lnTo>
                    <a:lnTo>
                      <a:pt x="194" y="384"/>
                    </a:lnTo>
                    <a:lnTo>
                      <a:pt x="165" y="413"/>
                    </a:lnTo>
                    <a:lnTo>
                      <a:pt x="143" y="448"/>
                    </a:lnTo>
                    <a:lnTo>
                      <a:pt x="128" y="488"/>
                    </a:lnTo>
                    <a:lnTo>
                      <a:pt x="123" y="530"/>
                    </a:lnTo>
                    <a:lnTo>
                      <a:pt x="128" y="572"/>
                    </a:lnTo>
                    <a:lnTo>
                      <a:pt x="141" y="611"/>
                    </a:lnTo>
                    <a:lnTo>
                      <a:pt x="163" y="646"/>
                    </a:lnTo>
                    <a:lnTo>
                      <a:pt x="191" y="675"/>
                    </a:lnTo>
                    <a:lnTo>
                      <a:pt x="224" y="697"/>
                    </a:lnTo>
                    <a:lnTo>
                      <a:pt x="260" y="713"/>
                    </a:lnTo>
                    <a:lnTo>
                      <a:pt x="303" y="719"/>
                    </a:lnTo>
                    <a:lnTo>
                      <a:pt x="293" y="781"/>
                    </a:lnTo>
                    <a:lnTo>
                      <a:pt x="295" y="844"/>
                    </a:lnTo>
                    <a:lnTo>
                      <a:pt x="242" y="834"/>
                    </a:lnTo>
                    <a:lnTo>
                      <a:pt x="192" y="820"/>
                    </a:lnTo>
                    <a:lnTo>
                      <a:pt x="145" y="794"/>
                    </a:lnTo>
                    <a:lnTo>
                      <a:pt x="104" y="763"/>
                    </a:lnTo>
                    <a:lnTo>
                      <a:pt x="69" y="726"/>
                    </a:lnTo>
                    <a:lnTo>
                      <a:pt x="40" y="684"/>
                    </a:lnTo>
                    <a:lnTo>
                      <a:pt x="18" y="636"/>
                    </a:lnTo>
                    <a:lnTo>
                      <a:pt x="5" y="585"/>
                    </a:lnTo>
                    <a:lnTo>
                      <a:pt x="0" y="530"/>
                    </a:lnTo>
                    <a:lnTo>
                      <a:pt x="5" y="473"/>
                    </a:lnTo>
                    <a:lnTo>
                      <a:pt x="22" y="418"/>
                    </a:lnTo>
                    <a:lnTo>
                      <a:pt x="45" y="369"/>
                    </a:lnTo>
                    <a:lnTo>
                      <a:pt x="78" y="323"/>
                    </a:lnTo>
                    <a:lnTo>
                      <a:pt x="119" y="286"/>
                    </a:lnTo>
                    <a:lnTo>
                      <a:pt x="167" y="255"/>
                    </a:lnTo>
                    <a:lnTo>
                      <a:pt x="218" y="233"/>
                    </a:lnTo>
                    <a:lnTo>
                      <a:pt x="273" y="220"/>
                    </a:lnTo>
                    <a:lnTo>
                      <a:pt x="281" y="219"/>
                    </a:lnTo>
                    <a:lnTo>
                      <a:pt x="286" y="217"/>
                    </a:lnTo>
                    <a:lnTo>
                      <a:pt x="292" y="211"/>
                    </a:lnTo>
                    <a:lnTo>
                      <a:pt x="295" y="206"/>
                    </a:lnTo>
                    <a:lnTo>
                      <a:pt x="323" y="156"/>
                    </a:lnTo>
                    <a:lnTo>
                      <a:pt x="358" y="110"/>
                    </a:lnTo>
                    <a:lnTo>
                      <a:pt x="400" y="74"/>
                    </a:lnTo>
                    <a:lnTo>
                      <a:pt x="448" y="43"/>
                    </a:lnTo>
                    <a:lnTo>
                      <a:pt x="499" y="21"/>
                    </a:lnTo>
                    <a:lnTo>
                      <a:pt x="556" y="6"/>
                    </a:lnTo>
                    <a:lnTo>
                      <a:pt x="6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3141290" y="4641574"/>
              <a:ext cx="1369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Explore Data</a:t>
              </a:r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13943" y="3132025"/>
            <a:ext cx="1524000" cy="1834201"/>
            <a:chOff x="4713943" y="3132025"/>
            <a:chExt cx="1524000" cy="1834201"/>
          </a:xfrm>
        </p:grpSpPr>
        <p:sp>
          <p:nvSpPr>
            <p:cNvPr id="62" name="Rounded Rectangle 61"/>
            <p:cNvSpPr/>
            <p:nvPr/>
          </p:nvSpPr>
          <p:spPr>
            <a:xfrm>
              <a:off x="4713943" y="3132025"/>
              <a:ext cx="1524000" cy="1834201"/>
            </a:xfrm>
            <a:prstGeom prst="roundRect">
              <a:avLst>
                <a:gd name="adj" fmla="val 527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5196654" y="3542943"/>
              <a:ext cx="558578" cy="387802"/>
              <a:chOff x="7397751" y="1665288"/>
              <a:chExt cx="996950" cy="692150"/>
            </a:xfrm>
            <a:solidFill>
              <a:schemeClr val="bg1"/>
            </a:solidFill>
          </p:grpSpPr>
          <p:sp>
            <p:nvSpPr>
              <p:cNvPr id="111" name="Freeform 34"/>
              <p:cNvSpPr>
                <a:spLocks/>
              </p:cNvSpPr>
              <p:nvPr/>
            </p:nvSpPr>
            <p:spPr bwMode="auto">
              <a:xfrm>
                <a:off x="7397751" y="1665288"/>
                <a:ext cx="392113" cy="692150"/>
              </a:xfrm>
              <a:custGeom>
                <a:avLst/>
                <a:gdLst>
                  <a:gd name="T0" fmla="*/ 82 w 247"/>
                  <a:gd name="T1" fmla="*/ 0 h 436"/>
                  <a:gd name="T2" fmla="*/ 165 w 247"/>
                  <a:gd name="T3" fmla="*/ 0 h 436"/>
                  <a:gd name="T4" fmla="*/ 180 w 247"/>
                  <a:gd name="T5" fmla="*/ 5 h 436"/>
                  <a:gd name="T6" fmla="*/ 191 w 247"/>
                  <a:gd name="T7" fmla="*/ 15 h 436"/>
                  <a:gd name="T8" fmla="*/ 195 w 247"/>
                  <a:gd name="T9" fmla="*/ 31 h 436"/>
                  <a:gd name="T10" fmla="*/ 195 w 247"/>
                  <a:gd name="T11" fmla="*/ 286 h 436"/>
                  <a:gd name="T12" fmla="*/ 228 w 247"/>
                  <a:gd name="T13" fmla="*/ 286 h 436"/>
                  <a:gd name="T14" fmla="*/ 233 w 247"/>
                  <a:gd name="T15" fmla="*/ 286 h 436"/>
                  <a:gd name="T16" fmla="*/ 239 w 247"/>
                  <a:gd name="T17" fmla="*/ 289 h 436"/>
                  <a:gd name="T18" fmla="*/ 242 w 247"/>
                  <a:gd name="T19" fmla="*/ 292 h 436"/>
                  <a:gd name="T20" fmla="*/ 245 w 247"/>
                  <a:gd name="T21" fmla="*/ 297 h 436"/>
                  <a:gd name="T22" fmla="*/ 247 w 247"/>
                  <a:gd name="T23" fmla="*/ 303 h 436"/>
                  <a:gd name="T24" fmla="*/ 247 w 247"/>
                  <a:gd name="T25" fmla="*/ 307 h 436"/>
                  <a:gd name="T26" fmla="*/ 245 w 247"/>
                  <a:gd name="T27" fmla="*/ 314 h 436"/>
                  <a:gd name="T28" fmla="*/ 244 w 247"/>
                  <a:gd name="T29" fmla="*/ 318 h 436"/>
                  <a:gd name="T30" fmla="*/ 154 w 247"/>
                  <a:gd name="T31" fmla="*/ 422 h 436"/>
                  <a:gd name="T32" fmla="*/ 141 w 247"/>
                  <a:gd name="T33" fmla="*/ 433 h 436"/>
                  <a:gd name="T34" fmla="*/ 124 w 247"/>
                  <a:gd name="T35" fmla="*/ 436 h 436"/>
                  <a:gd name="T36" fmla="*/ 106 w 247"/>
                  <a:gd name="T37" fmla="*/ 433 h 436"/>
                  <a:gd name="T38" fmla="*/ 92 w 247"/>
                  <a:gd name="T39" fmla="*/ 422 h 436"/>
                  <a:gd name="T40" fmla="*/ 5 w 247"/>
                  <a:gd name="T41" fmla="*/ 318 h 436"/>
                  <a:gd name="T42" fmla="*/ 2 w 247"/>
                  <a:gd name="T43" fmla="*/ 314 h 436"/>
                  <a:gd name="T44" fmla="*/ 0 w 247"/>
                  <a:gd name="T45" fmla="*/ 307 h 436"/>
                  <a:gd name="T46" fmla="*/ 0 w 247"/>
                  <a:gd name="T47" fmla="*/ 303 h 436"/>
                  <a:gd name="T48" fmla="*/ 2 w 247"/>
                  <a:gd name="T49" fmla="*/ 297 h 436"/>
                  <a:gd name="T50" fmla="*/ 5 w 247"/>
                  <a:gd name="T51" fmla="*/ 292 h 436"/>
                  <a:gd name="T52" fmla="*/ 8 w 247"/>
                  <a:gd name="T53" fmla="*/ 289 h 436"/>
                  <a:gd name="T54" fmla="*/ 14 w 247"/>
                  <a:gd name="T55" fmla="*/ 286 h 436"/>
                  <a:gd name="T56" fmla="*/ 18 w 247"/>
                  <a:gd name="T57" fmla="*/ 286 h 436"/>
                  <a:gd name="T58" fmla="*/ 51 w 247"/>
                  <a:gd name="T59" fmla="*/ 286 h 436"/>
                  <a:gd name="T60" fmla="*/ 51 w 247"/>
                  <a:gd name="T61" fmla="*/ 31 h 436"/>
                  <a:gd name="T62" fmla="*/ 56 w 247"/>
                  <a:gd name="T63" fmla="*/ 15 h 436"/>
                  <a:gd name="T64" fmla="*/ 67 w 247"/>
                  <a:gd name="T65" fmla="*/ 5 h 436"/>
                  <a:gd name="T66" fmla="*/ 82 w 247"/>
                  <a:gd name="T67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7" h="436">
                    <a:moveTo>
                      <a:pt x="82" y="0"/>
                    </a:moveTo>
                    <a:lnTo>
                      <a:pt x="165" y="0"/>
                    </a:lnTo>
                    <a:lnTo>
                      <a:pt x="180" y="5"/>
                    </a:lnTo>
                    <a:lnTo>
                      <a:pt x="191" y="15"/>
                    </a:lnTo>
                    <a:lnTo>
                      <a:pt x="195" y="31"/>
                    </a:lnTo>
                    <a:lnTo>
                      <a:pt x="195" y="286"/>
                    </a:lnTo>
                    <a:lnTo>
                      <a:pt x="228" y="286"/>
                    </a:lnTo>
                    <a:lnTo>
                      <a:pt x="233" y="286"/>
                    </a:lnTo>
                    <a:lnTo>
                      <a:pt x="239" y="289"/>
                    </a:lnTo>
                    <a:lnTo>
                      <a:pt x="242" y="292"/>
                    </a:lnTo>
                    <a:lnTo>
                      <a:pt x="245" y="297"/>
                    </a:lnTo>
                    <a:lnTo>
                      <a:pt x="247" y="303"/>
                    </a:lnTo>
                    <a:lnTo>
                      <a:pt x="247" y="307"/>
                    </a:lnTo>
                    <a:lnTo>
                      <a:pt x="245" y="314"/>
                    </a:lnTo>
                    <a:lnTo>
                      <a:pt x="244" y="318"/>
                    </a:lnTo>
                    <a:lnTo>
                      <a:pt x="154" y="422"/>
                    </a:lnTo>
                    <a:lnTo>
                      <a:pt x="141" y="433"/>
                    </a:lnTo>
                    <a:lnTo>
                      <a:pt x="124" y="436"/>
                    </a:lnTo>
                    <a:lnTo>
                      <a:pt x="106" y="433"/>
                    </a:lnTo>
                    <a:lnTo>
                      <a:pt x="92" y="422"/>
                    </a:lnTo>
                    <a:lnTo>
                      <a:pt x="5" y="318"/>
                    </a:lnTo>
                    <a:lnTo>
                      <a:pt x="2" y="314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2" y="297"/>
                    </a:lnTo>
                    <a:lnTo>
                      <a:pt x="5" y="292"/>
                    </a:lnTo>
                    <a:lnTo>
                      <a:pt x="8" y="289"/>
                    </a:lnTo>
                    <a:lnTo>
                      <a:pt x="14" y="286"/>
                    </a:lnTo>
                    <a:lnTo>
                      <a:pt x="18" y="286"/>
                    </a:lnTo>
                    <a:lnTo>
                      <a:pt x="51" y="286"/>
                    </a:lnTo>
                    <a:lnTo>
                      <a:pt x="51" y="31"/>
                    </a:lnTo>
                    <a:lnTo>
                      <a:pt x="56" y="15"/>
                    </a:lnTo>
                    <a:lnTo>
                      <a:pt x="67" y="5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2" name="Freeform 35"/>
              <p:cNvSpPr>
                <a:spLocks noEditPoints="1"/>
              </p:cNvSpPr>
              <p:nvPr/>
            </p:nvSpPr>
            <p:spPr bwMode="auto">
              <a:xfrm>
                <a:off x="7843838" y="1665288"/>
                <a:ext cx="550863" cy="153988"/>
              </a:xfrm>
              <a:custGeom>
                <a:avLst/>
                <a:gdLst>
                  <a:gd name="T0" fmla="*/ 221 w 347"/>
                  <a:gd name="T1" fmla="*/ 49 h 97"/>
                  <a:gd name="T2" fmla="*/ 221 w 347"/>
                  <a:gd name="T3" fmla="*/ 74 h 97"/>
                  <a:gd name="T4" fmla="*/ 300 w 347"/>
                  <a:gd name="T5" fmla="*/ 74 h 97"/>
                  <a:gd name="T6" fmla="*/ 300 w 347"/>
                  <a:gd name="T7" fmla="*/ 49 h 97"/>
                  <a:gd name="T8" fmla="*/ 221 w 347"/>
                  <a:gd name="T9" fmla="*/ 49 h 97"/>
                  <a:gd name="T10" fmla="*/ 34 w 347"/>
                  <a:gd name="T11" fmla="*/ 21 h 97"/>
                  <a:gd name="T12" fmla="*/ 29 w 347"/>
                  <a:gd name="T13" fmla="*/ 21 h 97"/>
                  <a:gd name="T14" fmla="*/ 26 w 347"/>
                  <a:gd name="T15" fmla="*/ 24 h 97"/>
                  <a:gd name="T16" fmla="*/ 23 w 347"/>
                  <a:gd name="T17" fmla="*/ 28 h 97"/>
                  <a:gd name="T18" fmla="*/ 22 w 347"/>
                  <a:gd name="T19" fmla="*/ 32 h 97"/>
                  <a:gd name="T20" fmla="*/ 23 w 347"/>
                  <a:gd name="T21" fmla="*/ 37 h 97"/>
                  <a:gd name="T22" fmla="*/ 26 w 347"/>
                  <a:gd name="T23" fmla="*/ 40 h 97"/>
                  <a:gd name="T24" fmla="*/ 29 w 347"/>
                  <a:gd name="T25" fmla="*/ 43 h 97"/>
                  <a:gd name="T26" fmla="*/ 34 w 347"/>
                  <a:gd name="T27" fmla="*/ 43 h 97"/>
                  <a:gd name="T28" fmla="*/ 38 w 347"/>
                  <a:gd name="T29" fmla="*/ 43 h 97"/>
                  <a:gd name="T30" fmla="*/ 41 w 347"/>
                  <a:gd name="T31" fmla="*/ 40 h 97"/>
                  <a:gd name="T32" fmla="*/ 44 w 347"/>
                  <a:gd name="T33" fmla="*/ 37 h 97"/>
                  <a:gd name="T34" fmla="*/ 44 w 347"/>
                  <a:gd name="T35" fmla="*/ 32 h 97"/>
                  <a:gd name="T36" fmla="*/ 44 w 347"/>
                  <a:gd name="T37" fmla="*/ 28 h 97"/>
                  <a:gd name="T38" fmla="*/ 41 w 347"/>
                  <a:gd name="T39" fmla="*/ 24 h 97"/>
                  <a:gd name="T40" fmla="*/ 38 w 347"/>
                  <a:gd name="T41" fmla="*/ 21 h 97"/>
                  <a:gd name="T42" fmla="*/ 34 w 347"/>
                  <a:gd name="T43" fmla="*/ 21 h 97"/>
                  <a:gd name="T44" fmla="*/ 19 w 347"/>
                  <a:gd name="T45" fmla="*/ 0 h 97"/>
                  <a:gd name="T46" fmla="*/ 329 w 347"/>
                  <a:gd name="T47" fmla="*/ 0 h 97"/>
                  <a:gd name="T48" fmla="*/ 335 w 347"/>
                  <a:gd name="T49" fmla="*/ 2 h 97"/>
                  <a:gd name="T50" fmla="*/ 339 w 347"/>
                  <a:gd name="T51" fmla="*/ 3 h 97"/>
                  <a:gd name="T52" fmla="*/ 344 w 347"/>
                  <a:gd name="T53" fmla="*/ 8 h 97"/>
                  <a:gd name="T54" fmla="*/ 347 w 347"/>
                  <a:gd name="T55" fmla="*/ 12 h 97"/>
                  <a:gd name="T56" fmla="*/ 347 w 347"/>
                  <a:gd name="T57" fmla="*/ 18 h 97"/>
                  <a:gd name="T58" fmla="*/ 347 w 347"/>
                  <a:gd name="T59" fmla="*/ 79 h 97"/>
                  <a:gd name="T60" fmla="*/ 347 w 347"/>
                  <a:gd name="T61" fmla="*/ 85 h 97"/>
                  <a:gd name="T62" fmla="*/ 344 w 347"/>
                  <a:gd name="T63" fmla="*/ 90 h 97"/>
                  <a:gd name="T64" fmla="*/ 339 w 347"/>
                  <a:gd name="T65" fmla="*/ 94 h 97"/>
                  <a:gd name="T66" fmla="*/ 335 w 347"/>
                  <a:gd name="T67" fmla="*/ 97 h 97"/>
                  <a:gd name="T68" fmla="*/ 329 w 347"/>
                  <a:gd name="T69" fmla="*/ 97 h 97"/>
                  <a:gd name="T70" fmla="*/ 19 w 347"/>
                  <a:gd name="T71" fmla="*/ 97 h 97"/>
                  <a:gd name="T72" fmla="*/ 12 w 347"/>
                  <a:gd name="T73" fmla="*/ 97 h 97"/>
                  <a:gd name="T74" fmla="*/ 8 w 347"/>
                  <a:gd name="T75" fmla="*/ 94 h 97"/>
                  <a:gd name="T76" fmla="*/ 5 w 347"/>
                  <a:gd name="T77" fmla="*/ 90 h 97"/>
                  <a:gd name="T78" fmla="*/ 2 w 347"/>
                  <a:gd name="T79" fmla="*/ 85 h 97"/>
                  <a:gd name="T80" fmla="*/ 0 w 347"/>
                  <a:gd name="T81" fmla="*/ 79 h 97"/>
                  <a:gd name="T82" fmla="*/ 0 w 347"/>
                  <a:gd name="T83" fmla="*/ 18 h 97"/>
                  <a:gd name="T84" fmla="*/ 2 w 347"/>
                  <a:gd name="T85" fmla="*/ 12 h 97"/>
                  <a:gd name="T86" fmla="*/ 5 w 347"/>
                  <a:gd name="T87" fmla="*/ 8 h 97"/>
                  <a:gd name="T88" fmla="*/ 8 w 347"/>
                  <a:gd name="T89" fmla="*/ 3 h 97"/>
                  <a:gd name="T90" fmla="*/ 12 w 347"/>
                  <a:gd name="T91" fmla="*/ 2 h 97"/>
                  <a:gd name="T92" fmla="*/ 19 w 347"/>
                  <a:gd name="T9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7" h="97">
                    <a:moveTo>
                      <a:pt x="221" y="49"/>
                    </a:moveTo>
                    <a:lnTo>
                      <a:pt x="221" y="74"/>
                    </a:lnTo>
                    <a:lnTo>
                      <a:pt x="300" y="74"/>
                    </a:lnTo>
                    <a:lnTo>
                      <a:pt x="300" y="49"/>
                    </a:lnTo>
                    <a:lnTo>
                      <a:pt x="221" y="49"/>
                    </a:lnTo>
                    <a:close/>
                    <a:moveTo>
                      <a:pt x="34" y="21"/>
                    </a:moveTo>
                    <a:lnTo>
                      <a:pt x="29" y="21"/>
                    </a:lnTo>
                    <a:lnTo>
                      <a:pt x="26" y="24"/>
                    </a:lnTo>
                    <a:lnTo>
                      <a:pt x="23" y="28"/>
                    </a:lnTo>
                    <a:lnTo>
                      <a:pt x="22" y="32"/>
                    </a:lnTo>
                    <a:lnTo>
                      <a:pt x="23" y="37"/>
                    </a:lnTo>
                    <a:lnTo>
                      <a:pt x="26" y="40"/>
                    </a:lnTo>
                    <a:lnTo>
                      <a:pt x="29" y="43"/>
                    </a:lnTo>
                    <a:lnTo>
                      <a:pt x="34" y="43"/>
                    </a:lnTo>
                    <a:lnTo>
                      <a:pt x="38" y="43"/>
                    </a:lnTo>
                    <a:lnTo>
                      <a:pt x="41" y="40"/>
                    </a:lnTo>
                    <a:lnTo>
                      <a:pt x="44" y="37"/>
                    </a:lnTo>
                    <a:lnTo>
                      <a:pt x="44" y="32"/>
                    </a:lnTo>
                    <a:lnTo>
                      <a:pt x="44" y="28"/>
                    </a:lnTo>
                    <a:lnTo>
                      <a:pt x="41" y="24"/>
                    </a:lnTo>
                    <a:lnTo>
                      <a:pt x="38" y="21"/>
                    </a:lnTo>
                    <a:lnTo>
                      <a:pt x="34" y="21"/>
                    </a:lnTo>
                    <a:close/>
                    <a:moveTo>
                      <a:pt x="19" y="0"/>
                    </a:moveTo>
                    <a:lnTo>
                      <a:pt x="329" y="0"/>
                    </a:lnTo>
                    <a:lnTo>
                      <a:pt x="335" y="2"/>
                    </a:lnTo>
                    <a:lnTo>
                      <a:pt x="339" y="3"/>
                    </a:lnTo>
                    <a:lnTo>
                      <a:pt x="344" y="8"/>
                    </a:lnTo>
                    <a:lnTo>
                      <a:pt x="347" y="12"/>
                    </a:lnTo>
                    <a:lnTo>
                      <a:pt x="347" y="18"/>
                    </a:lnTo>
                    <a:lnTo>
                      <a:pt x="347" y="79"/>
                    </a:lnTo>
                    <a:lnTo>
                      <a:pt x="347" y="85"/>
                    </a:lnTo>
                    <a:lnTo>
                      <a:pt x="344" y="90"/>
                    </a:lnTo>
                    <a:lnTo>
                      <a:pt x="339" y="94"/>
                    </a:lnTo>
                    <a:lnTo>
                      <a:pt x="335" y="97"/>
                    </a:lnTo>
                    <a:lnTo>
                      <a:pt x="329" y="97"/>
                    </a:lnTo>
                    <a:lnTo>
                      <a:pt x="19" y="97"/>
                    </a:lnTo>
                    <a:lnTo>
                      <a:pt x="12" y="97"/>
                    </a:lnTo>
                    <a:lnTo>
                      <a:pt x="8" y="94"/>
                    </a:lnTo>
                    <a:lnTo>
                      <a:pt x="5" y="90"/>
                    </a:lnTo>
                    <a:lnTo>
                      <a:pt x="2" y="85"/>
                    </a:lnTo>
                    <a:lnTo>
                      <a:pt x="0" y="79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5" y="8"/>
                    </a:lnTo>
                    <a:lnTo>
                      <a:pt x="8" y="3"/>
                    </a:lnTo>
                    <a:lnTo>
                      <a:pt x="12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3" name="Freeform 36"/>
              <p:cNvSpPr>
                <a:spLocks noEditPoints="1"/>
              </p:cNvSpPr>
              <p:nvPr/>
            </p:nvSpPr>
            <p:spPr bwMode="auto">
              <a:xfrm>
                <a:off x="7843838" y="1836738"/>
                <a:ext cx="550863" cy="153988"/>
              </a:xfrm>
              <a:custGeom>
                <a:avLst/>
                <a:gdLst>
                  <a:gd name="T0" fmla="*/ 221 w 347"/>
                  <a:gd name="T1" fmla="*/ 48 h 97"/>
                  <a:gd name="T2" fmla="*/ 221 w 347"/>
                  <a:gd name="T3" fmla="*/ 74 h 97"/>
                  <a:gd name="T4" fmla="*/ 300 w 347"/>
                  <a:gd name="T5" fmla="*/ 74 h 97"/>
                  <a:gd name="T6" fmla="*/ 300 w 347"/>
                  <a:gd name="T7" fmla="*/ 48 h 97"/>
                  <a:gd name="T8" fmla="*/ 221 w 347"/>
                  <a:gd name="T9" fmla="*/ 48 h 97"/>
                  <a:gd name="T10" fmla="*/ 34 w 347"/>
                  <a:gd name="T11" fmla="*/ 19 h 97"/>
                  <a:gd name="T12" fmla="*/ 29 w 347"/>
                  <a:gd name="T13" fmla="*/ 21 h 97"/>
                  <a:gd name="T14" fmla="*/ 26 w 347"/>
                  <a:gd name="T15" fmla="*/ 24 h 97"/>
                  <a:gd name="T16" fmla="*/ 23 w 347"/>
                  <a:gd name="T17" fmla="*/ 27 h 97"/>
                  <a:gd name="T18" fmla="*/ 22 w 347"/>
                  <a:gd name="T19" fmla="*/ 32 h 97"/>
                  <a:gd name="T20" fmla="*/ 23 w 347"/>
                  <a:gd name="T21" fmla="*/ 36 h 97"/>
                  <a:gd name="T22" fmla="*/ 26 w 347"/>
                  <a:gd name="T23" fmla="*/ 39 h 97"/>
                  <a:gd name="T24" fmla="*/ 29 w 347"/>
                  <a:gd name="T25" fmla="*/ 41 h 97"/>
                  <a:gd name="T26" fmla="*/ 34 w 347"/>
                  <a:gd name="T27" fmla="*/ 42 h 97"/>
                  <a:gd name="T28" fmla="*/ 38 w 347"/>
                  <a:gd name="T29" fmla="*/ 41 h 97"/>
                  <a:gd name="T30" fmla="*/ 41 w 347"/>
                  <a:gd name="T31" fmla="*/ 39 h 97"/>
                  <a:gd name="T32" fmla="*/ 44 w 347"/>
                  <a:gd name="T33" fmla="*/ 36 h 97"/>
                  <a:gd name="T34" fmla="*/ 44 w 347"/>
                  <a:gd name="T35" fmla="*/ 32 h 97"/>
                  <a:gd name="T36" fmla="*/ 44 w 347"/>
                  <a:gd name="T37" fmla="*/ 27 h 97"/>
                  <a:gd name="T38" fmla="*/ 41 w 347"/>
                  <a:gd name="T39" fmla="*/ 24 h 97"/>
                  <a:gd name="T40" fmla="*/ 38 w 347"/>
                  <a:gd name="T41" fmla="*/ 21 h 97"/>
                  <a:gd name="T42" fmla="*/ 34 w 347"/>
                  <a:gd name="T43" fmla="*/ 19 h 97"/>
                  <a:gd name="T44" fmla="*/ 19 w 347"/>
                  <a:gd name="T45" fmla="*/ 0 h 97"/>
                  <a:gd name="T46" fmla="*/ 329 w 347"/>
                  <a:gd name="T47" fmla="*/ 0 h 97"/>
                  <a:gd name="T48" fmla="*/ 335 w 347"/>
                  <a:gd name="T49" fmla="*/ 0 h 97"/>
                  <a:gd name="T50" fmla="*/ 339 w 347"/>
                  <a:gd name="T51" fmla="*/ 3 h 97"/>
                  <a:gd name="T52" fmla="*/ 344 w 347"/>
                  <a:gd name="T53" fmla="*/ 7 h 97"/>
                  <a:gd name="T54" fmla="*/ 347 w 347"/>
                  <a:gd name="T55" fmla="*/ 12 h 97"/>
                  <a:gd name="T56" fmla="*/ 347 w 347"/>
                  <a:gd name="T57" fmla="*/ 18 h 97"/>
                  <a:gd name="T58" fmla="*/ 347 w 347"/>
                  <a:gd name="T59" fmla="*/ 78 h 97"/>
                  <a:gd name="T60" fmla="*/ 347 w 347"/>
                  <a:gd name="T61" fmla="*/ 84 h 97"/>
                  <a:gd name="T62" fmla="*/ 344 w 347"/>
                  <a:gd name="T63" fmla="*/ 89 h 97"/>
                  <a:gd name="T64" fmla="*/ 339 w 347"/>
                  <a:gd name="T65" fmla="*/ 94 h 97"/>
                  <a:gd name="T66" fmla="*/ 335 w 347"/>
                  <a:gd name="T67" fmla="*/ 95 h 97"/>
                  <a:gd name="T68" fmla="*/ 329 w 347"/>
                  <a:gd name="T69" fmla="*/ 97 h 97"/>
                  <a:gd name="T70" fmla="*/ 19 w 347"/>
                  <a:gd name="T71" fmla="*/ 97 h 97"/>
                  <a:gd name="T72" fmla="*/ 12 w 347"/>
                  <a:gd name="T73" fmla="*/ 95 h 97"/>
                  <a:gd name="T74" fmla="*/ 8 w 347"/>
                  <a:gd name="T75" fmla="*/ 94 h 97"/>
                  <a:gd name="T76" fmla="*/ 5 w 347"/>
                  <a:gd name="T77" fmla="*/ 89 h 97"/>
                  <a:gd name="T78" fmla="*/ 2 w 347"/>
                  <a:gd name="T79" fmla="*/ 84 h 97"/>
                  <a:gd name="T80" fmla="*/ 0 w 347"/>
                  <a:gd name="T81" fmla="*/ 78 h 97"/>
                  <a:gd name="T82" fmla="*/ 0 w 347"/>
                  <a:gd name="T83" fmla="*/ 18 h 97"/>
                  <a:gd name="T84" fmla="*/ 2 w 347"/>
                  <a:gd name="T85" fmla="*/ 12 h 97"/>
                  <a:gd name="T86" fmla="*/ 5 w 347"/>
                  <a:gd name="T87" fmla="*/ 7 h 97"/>
                  <a:gd name="T88" fmla="*/ 8 w 347"/>
                  <a:gd name="T89" fmla="*/ 3 h 97"/>
                  <a:gd name="T90" fmla="*/ 12 w 347"/>
                  <a:gd name="T91" fmla="*/ 0 h 97"/>
                  <a:gd name="T92" fmla="*/ 19 w 347"/>
                  <a:gd name="T9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7" h="97">
                    <a:moveTo>
                      <a:pt x="221" y="48"/>
                    </a:moveTo>
                    <a:lnTo>
                      <a:pt x="221" y="74"/>
                    </a:lnTo>
                    <a:lnTo>
                      <a:pt x="300" y="74"/>
                    </a:lnTo>
                    <a:lnTo>
                      <a:pt x="300" y="48"/>
                    </a:lnTo>
                    <a:lnTo>
                      <a:pt x="221" y="48"/>
                    </a:lnTo>
                    <a:close/>
                    <a:moveTo>
                      <a:pt x="34" y="19"/>
                    </a:moveTo>
                    <a:lnTo>
                      <a:pt x="29" y="21"/>
                    </a:lnTo>
                    <a:lnTo>
                      <a:pt x="26" y="24"/>
                    </a:lnTo>
                    <a:lnTo>
                      <a:pt x="23" y="27"/>
                    </a:lnTo>
                    <a:lnTo>
                      <a:pt x="22" y="32"/>
                    </a:lnTo>
                    <a:lnTo>
                      <a:pt x="23" y="36"/>
                    </a:lnTo>
                    <a:lnTo>
                      <a:pt x="26" y="39"/>
                    </a:lnTo>
                    <a:lnTo>
                      <a:pt x="29" y="41"/>
                    </a:lnTo>
                    <a:lnTo>
                      <a:pt x="34" y="42"/>
                    </a:lnTo>
                    <a:lnTo>
                      <a:pt x="38" y="41"/>
                    </a:lnTo>
                    <a:lnTo>
                      <a:pt x="41" y="39"/>
                    </a:lnTo>
                    <a:lnTo>
                      <a:pt x="44" y="36"/>
                    </a:lnTo>
                    <a:lnTo>
                      <a:pt x="44" y="32"/>
                    </a:lnTo>
                    <a:lnTo>
                      <a:pt x="44" y="27"/>
                    </a:lnTo>
                    <a:lnTo>
                      <a:pt x="41" y="24"/>
                    </a:lnTo>
                    <a:lnTo>
                      <a:pt x="38" y="21"/>
                    </a:lnTo>
                    <a:lnTo>
                      <a:pt x="34" y="19"/>
                    </a:lnTo>
                    <a:close/>
                    <a:moveTo>
                      <a:pt x="19" y="0"/>
                    </a:moveTo>
                    <a:lnTo>
                      <a:pt x="329" y="0"/>
                    </a:lnTo>
                    <a:lnTo>
                      <a:pt x="335" y="0"/>
                    </a:lnTo>
                    <a:lnTo>
                      <a:pt x="339" y="3"/>
                    </a:lnTo>
                    <a:lnTo>
                      <a:pt x="344" y="7"/>
                    </a:lnTo>
                    <a:lnTo>
                      <a:pt x="347" y="12"/>
                    </a:lnTo>
                    <a:lnTo>
                      <a:pt x="347" y="18"/>
                    </a:lnTo>
                    <a:lnTo>
                      <a:pt x="347" y="78"/>
                    </a:lnTo>
                    <a:lnTo>
                      <a:pt x="347" y="84"/>
                    </a:lnTo>
                    <a:lnTo>
                      <a:pt x="344" y="89"/>
                    </a:lnTo>
                    <a:lnTo>
                      <a:pt x="339" y="94"/>
                    </a:lnTo>
                    <a:lnTo>
                      <a:pt x="335" y="95"/>
                    </a:lnTo>
                    <a:lnTo>
                      <a:pt x="329" y="97"/>
                    </a:lnTo>
                    <a:lnTo>
                      <a:pt x="19" y="97"/>
                    </a:lnTo>
                    <a:lnTo>
                      <a:pt x="12" y="95"/>
                    </a:lnTo>
                    <a:lnTo>
                      <a:pt x="8" y="94"/>
                    </a:lnTo>
                    <a:lnTo>
                      <a:pt x="5" y="89"/>
                    </a:lnTo>
                    <a:lnTo>
                      <a:pt x="2" y="84"/>
                    </a:lnTo>
                    <a:lnTo>
                      <a:pt x="0" y="7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5" y="7"/>
                    </a:lnTo>
                    <a:lnTo>
                      <a:pt x="8" y="3"/>
                    </a:lnTo>
                    <a:lnTo>
                      <a:pt x="12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4" name="Freeform 37"/>
              <p:cNvSpPr>
                <a:spLocks noEditPoints="1"/>
              </p:cNvSpPr>
              <p:nvPr/>
            </p:nvSpPr>
            <p:spPr bwMode="auto">
              <a:xfrm>
                <a:off x="7843838" y="2006600"/>
                <a:ext cx="550863" cy="153988"/>
              </a:xfrm>
              <a:custGeom>
                <a:avLst/>
                <a:gdLst>
                  <a:gd name="T0" fmla="*/ 221 w 347"/>
                  <a:gd name="T1" fmla="*/ 49 h 97"/>
                  <a:gd name="T2" fmla="*/ 221 w 347"/>
                  <a:gd name="T3" fmla="*/ 74 h 97"/>
                  <a:gd name="T4" fmla="*/ 300 w 347"/>
                  <a:gd name="T5" fmla="*/ 74 h 97"/>
                  <a:gd name="T6" fmla="*/ 300 w 347"/>
                  <a:gd name="T7" fmla="*/ 49 h 97"/>
                  <a:gd name="T8" fmla="*/ 221 w 347"/>
                  <a:gd name="T9" fmla="*/ 49 h 97"/>
                  <a:gd name="T10" fmla="*/ 34 w 347"/>
                  <a:gd name="T11" fmla="*/ 20 h 97"/>
                  <a:gd name="T12" fmla="*/ 29 w 347"/>
                  <a:gd name="T13" fmla="*/ 21 h 97"/>
                  <a:gd name="T14" fmla="*/ 26 w 347"/>
                  <a:gd name="T15" fmla="*/ 23 h 97"/>
                  <a:gd name="T16" fmla="*/ 23 w 347"/>
                  <a:gd name="T17" fmla="*/ 27 h 97"/>
                  <a:gd name="T18" fmla="*/ 22 w 347"/>
                  <a:gd name="T19" fmla="*/ 30 h 97"/>
                  <a:gd name="T20" fmla="*/ 23 w 347"/>
                  <a:gd name="T21" fmla="*/ 35 h 97"/>
                  <a:gd name="T22" fmla="*/ 26 w 347"/>
                  <a:gd name="T23" fmla="*/ 40 h 97"/>
                  <a:gd name="T24" fmla="*/ 29 w 347"/>
                  <a:gd name="T25" fmla="*/ 41 h 97"/>
                  <a:gd name="T26" fmla="*/ 34 w 347"/>
                  <a:gd name="T27" fmla="*/ 43 h 97"/>
                  <a:gd name="T28" fmla="*/ 38 w 347"/>
                  <a:gd name="T29" fmla="*/ 41 h 97"/>
                  <a:gd name="T30" fmla="*/ 41 w 347"/>
                  <a:gd name="T31" fmla="*/ 40 h 97"/>
                  <a:gd name="T32" fmla="*/ 44 w 347"/>
                  <a:gd name="T33" fmla="*/ 35 h 97"/>
                  <a:gd name="T34" fmla="*/ 44 w 347"/>
                  <a:gd name="T35" fmla="*/ 30 h 97"/>
                  <a:gd name="T36" fmla="*/ 44 w 347"/>
                  <a:gd name="T37" fmla="*/ 27 h 97"/>
                  <a:gd name="T38" fmla="*/ 41 w 347"/>
                  <a:gd name="T39" fmla="*/ 23 h 97"/>
                  <a:gd name="T40" fmla="*/ 38 w 347"/>
                  <a:gd name="T41" fmla="*/ 21 h 97"/>
                  <a:gd name="T42" fmla="*/ 34 w 347"/>
                  <a:gd name="T43" fmla="*/ 20 h 97"/>
                  <a:gd name="T44" fmla="*/ 19 w 347"/>
                  <a:gd name="T45" fmla="*/ 0 h 97"/>
                  <a:gd name="T46" fmla="*/ 329 w 347"/>
                  <a:gd name="T47" fmla="*/ 0 h 97"/>
                  <a:gd name="T48" fmla="*/ 335 w 347"/>
                  <a:gd name="T49" fmla="*/ 0 h 97"/>
                  <a:gd name="T50" fmla="*/ 339 w 347"/>
                  <a:gd name="T51" fmla="*/ 3 h 97"/>
                  <a:gd name="T52" fmla="*/ 344 w 347"/>
                  <a:gd name="T53" fmla="*/ 6 h 97"/>
                  <a:gd name="T54" fmla="*/ 347 w 347"/>
                  <a:gd name="T55" fmla="*/ 12 h 97"/>
                  <a:gd name="T56" fmla="*/ 347 w 347"/>
                  <a:gd name="T57" fmla="*/ 18 h 97"/>
                  <a:gd name="T58" fmla="*/ 347 w 347"/>
                  <a:gd name="T59" fmla="*/ 79 h 97"/>
                  <a:gd name="T60" fmla="*/ 347 w 347"/>
                  <a:gd name="T61" fmla="*/ 85 h 97"/>
                  <a:gd name="T62" fmla="*/ 344 w 347"/>
                  <a:gd name="T63" fmla="*/ 89 h 97"/>
                  <a:gd name="T64" fmla="*/ 339 w 347"/>
                  <a:gd name="T65" fmla="*/ 94 h 97"/>
                  <a:gd name="T66" fmla="*/ 335 w 347"/>
                  <a:gd name="T67" fmla="*/ 95 h 97"/>
                  <a:gd name="T68" fmla="*/ 329 w 347"/>
                  <a:gd name="T69" fmla="*/ 97 h 97"/>
                  <a:gd name="T70" fmla="*/ 19 w 347"/>
                  <a:gd name="T71" fmla="*/ 97 h 97"/>
                  <a:gd name="T72" fmla="*/ 12 w 347"/>
                  <a:gd name="T73" fmla="*/ 95 h 97"/>
                  <a:gd name="T74" fmla="*/ 8 w 347"/>
                  <a:gd name="T75" fmla="*/ 94 h 97"/>
                  <a:gd name="T76" fmla="*/ 5 w 347"/>
                  <a:gd name="T77" fmla="*/ 89 h 97"/>
                  <a:gd name="T78" fmla="*/ 2 w 347"/>
                  <a:gd name="T79" fmla="*/ 85 h 97"/>
                  <a:gd name="T80" fmla="*/ 0 w 347"/>
                  <a:gd name="T81" fmla="*/ 79 h 97"/>
                  <a:gd name="T82" fmla="*/ 0 w 347"/>
                  <a:gd name="T83" fmla="*/ 18 h 97"/>
                  <a:gd name="T84" fmla="*/ 2 w 347"/>
                  <a:gd name="T85" fmla="*/ 12 h 97"/>
                  <a:gd name="T86" fmla="*/ 5 w 347"/>
                  <a:gd name="T87" fmla="*/ 6 h 97"/>
                  <a:gd name="T88" fmla="*/ 8 w 347"/>
                  <a:gd name="T89" fmla="*/ 3 h 97"/>
                  <a:gd name="T90" fmla="*/ 12 w 347"/>
                  <a:gd name="T91" fmla="*/ 0 h 97"/>
                  <a:gd name="T92" fmla="*/ 19 w 347"/>
                  <a:gd name="T9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7" h="97">
                    <a:moveTo>
                      <a:pt x="221" y="49"/>
                    </a:moveTo>
                    <a:lnTo>
                      <a:pt x="221" y="74"/>
                    </a:lnTo>
                    <a:lnTo>
                      <a:pt x="300" y="74"/>
                    </a:lnTo>
                    <a:lnTo>
                      <a:pt x="300" y="49"/>
                    </a:lnTo>
                    <a:lnTo>
                      <a:pt x="221" y="49"/>
                    </a:lnTo>
                    <a:close/>
                    <a:moveTo>
                      <a:pt x="34" y="20"/>
                    </a:moveTo>
                    <a:lnTo>
                      <a:pt x="29" y="21"/>
                    </a:lnTo>
                    <a:lnTo>
                      <a:pt x="26" y="23"/>
                    </a:lnTo>
                    <a:lnTo>
                      <a:pt x="23" y="27"/>
                    </a:lnTo>
                    <a:lnTo>
                      <a:pt x="22" y="30"/>
                    </a:lnTo>
                    <a:lnTo>
                      <a:pt x="23" y="35"/>
                    </a:lnTo>
                    <a:lnTo>
                      <a:pt x="26" y="40"/>
                    </a:lnTo>
                    <a:lnTo>
                      <a:pt x="29" y="41"/>
                    </a:lnTo>
                    <a:lnTo>
                      <a:pt x="34" y="43"/>
                    </a:lnTo>
                    <a:lnTo>
                      <a:pt x="38" y="41"/>
                    </a:lnTo>
                    <a:lnTo>
                      <a:pt x="41" y="40"/>
                    </a:lnTo>
                    <a:lnTo>
                      <a:pt x="44" y="35"/>
                    </a:lnTo>
                    <a:lnTo>
                      <a:pt x="44" y="30"/>
                    </a:lnTo>
                    <a:lnTo>
                      <a:pt x="44" y="27"/>
                    </a:lnTo>
                    <a:lnTo>
                      <a:pt x="41" y="23"/>
                    </a:lnTo>
                    <a:lnTo>
                      <a:pt x="38" y="21"/>
                    </a:lnTo>
                    <a:lnTo>
                      <a:pt x="34" y="20"/>
                    </a:lnTo>
                    <a:close/>
                    <a:moveTo>
                      <a:pt x="19" y="0"/>
                    </a:moveTo>
                    <a:lnTo>
                      <a:pt x="329" y="0"/>
                    </a:lnTo>
                    <a:lnTo>
                      <a:pt x="335" y="0"/>
                    </a:lnTo>
                    <a:lnTo>
                      <a:pt x="339" y="3"/>
                    </a:lnTo>
                    <a:lnTo>
                      <a:pt x="344" y="6"/>
                    </a:lnTo>
                    <a:lnTo>
                      <a:pt x="347" y="12"/>
                    </a:lnTo>
                    <a:lnTo>
                      <a:pt x="347" y="18"/>
                    </a:lnTo>
                    <a:lnTo>
                      <a:pt x="347" y="79"/>
                    </a:lnTo>
                    <a:lnTo>
                      <a:pt x="347" y="85"/>
                    </a:lnTo>
                    <a:lnTo>
                      <a:pt x="344" y="89"/>
                    </a:lnTo>
                    <a:lnTo>
                      <a:pt x="339" y="94"/>
                    </a:lnTo>
                    <a:lnTo>
                      <a:pt x="335" y="95"/>
                    </a:lnTo>
                    <a:lnTo>
                      <a:pt x="329" y="97"/>
                    </a:lnTo>
                    <a:lnTo>
                      <a:pt x="19" y="97"/>
                    </a:lnTo>
                    <a:lnTo>
                      <a:pt x="12" y="95"/>
                    </a:lnTo>
                    <a:lnTo>
                      <a:pt x="8" y="94"/>
                    </a:lnTo>
                    <a:lnTo>
                      <a:pt x="5" y="89"/>
                    </a:lnTo>
                    <a:lnTo>
                      <a:pt x="2" y="85"/>
                    </a:lnTo>
                    <a:lnTo>
                      <a:pt x="0" y="79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5" y="6"/>
                    </a:lnTo>
                    <a:lnTo>
                      <a:pt x="8" y="3"/>
                    </a:lnTo>
                    <a:lnTo>
                      <a:pt x="12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5" name="Freeform 38"/>
              <p:cNvSpPr>
                <a:spLocks/>
              </p:cNvSpPr>
              <p:nvPr/>
            </p:nvSpPr>
            <p:spPr bwMode="auto">
              <a:xfrm>
                <a:off x="7851776" y="2178050"/>
                <a:ext cx="538163" cy="179388"/>
              </a:xfrm>
              <a:custGeom>
                <a:avLst/>
                <a:gdLst>
                  <a:gd name="T0" fmla="*/ 148 w 339"/>
                  <a:gd name="T1" fmla="*/ 0 h 113"/>
                  <a:gd name="T2" fmla="*/ 189 w 339"/>
                  <a:gd name="T3" fmla="*/ 0 h 113"/>
                  <a:gd name="T4" fmla="*/ 189 w 339"/>
                  <a:gd name="T5" fmla="*/ 48 h 113"/>
                  <a:gd name="T6" fmla="*/ 222 w 339"/>
                  <a:gd name="T7" fmla="*/ 48 h 113"/>
                  <a:gd name="T8" fmla="*/ 222 w 339"/>
                  <a:gd name="T9" fmla="*/ 60 h 113"/>
                  <a:gd name="T10" fmla="*/ 339 w 339"/>
                  <a:gd name="T11" fmla="*/ 60 h 113"/>
                  <a:gd name="T12" fmla="*/ 339 w 339"/>
                  <a:gd name="T13" fmla="*/ 101 h 113"/>
                  <a:gd name="T14" fmla="*/ 222 w 339"/>
                  <a:gd name="T15" fmla="*/ 101 h 113"/>
                  <a:gd name="T16" fmla="*/ 222 w 339"/>
                  <a:gd name="T17" fmla="*/ 113 h 113"/>
                  <a:gd name="T18" fmla="*/ 115 w 339"/>
                  <a:gd name="T19" fmla="*/ 113 h 113"/>
                  <a:gd name="T20" fmla="*/ 115 w 339"/>
                  <a:gd name="T21" fmla="*/ 101 h 113"/>
                  <a:gd name="T22" fmla="*/ 0 w 339"/>
                  <a:gd name="T23" fmla="*/ 101 h 113"/>
                  <a:gd name="T24" fmla="*/ 0 w 339"/>
                  <a:gd name="T25" fmla="*/ 60 h 113"/>
                  <a:gd name="T26" fmla="*/ 115 w 339"/>
                  <a:gd name="T27" fmla="*/ 60 h 113"/>
                  <a:gd name="T28" fmla="*/ 115 w 339"/>
                  <a:gd name="T29" fmla="*/ 48 h 113"/>
                  <a:gd name="T30" fmla="*/ 148 w 339"/>
                  <a:gd name="T31" fmla="*/ 48 h 113"/>
                  <a:gd name="T32" fmla="*/ 148 w 339"/>
                  <a:gd name="T3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9" h="113">
                    <a:moveTo>
                      <a:pt x="148" y="0"/>
                    </a:moveTo>
                    <a:lnTo>
                      <a:pt x="189" y="0"/>
                    </a:lnTo>
                    <a:lnTo>
                      <a:pt x="189" y="48"/>
                    </a:lnTo>
                    <a:lnTo>
                      <a:pt x="222" y="48"/>
                    </a:lnTo>
                    <a:lnTo>
                      <a:pt x="222" y="60"/>
                    </a:lnTo>
                    <a:lnTo>
                      <a:pt x="339" y="60"/>
                    </a:lnTo>
                    <a:lnTo>
                      <a:pt x="339" y="101"/>
                    </a:lnTo>
                    <a:lnTo>
                      <a:pt x="222" y="101"/>
                    </a:lnTo>
                    <a:lnTo>
                      <a:pt x="222" y="113"/>
                    </a:lnTo>
                    <a:lnTo>
                      <a:pt x="115" y="113"/>
                    </a:lnTo>
                    <a:lnTo>
                      <a:pt x="115" y="101"/>
                    </a:lnTo>
                    <a:lnTo>
                      <a:pt x="0" y="101"/>
                    </a:lnTo>
                    <a:lnTo>
                      <a:pt x="0" y="60"/>
                    </a:lnTo>
                    <a:lnTo>
                      <a:pt x="115" y="60"/>
                    </a:lnTo>
                    <a:lnTo>
                      <a:pt x="115" y="48"/>
                    </a:lnTo>
                    <a:lnTo>
                      <a:pt x="148" y="48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138" name="TextBox 137"/>
            <p:cNvSpPr txBox="1"/>
            <p:nvPr/>
          </p:nvSpPr>
          <p:spPr>
            <a:xfrm>
              <a:off x="4859429" y="4124740"/>
              <a:ext cx="1233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Model Data</a:t>
              </a:r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7548" y="2590330"/>
            <a:ext cx="1524000" cy="1834201"/>
            <a:chOff x="6357548" y="2590330"/>
            <a:chExt cx="1524000" cy="1834201"/>
          </a:xfrm>
        </p:grpSpPr>
        <p:sp>
          <p:nvSpPr>
            <p:cNvPr id="63" name="Rounded Rectangle 62"/>
            <p:cNvSpPr/>
            <p:nvPr/>
          </p:nvSpPr>
          <p:spPr>
            <a:xfrm>
              <a:off x="6357548" y="2590330"/>
              <a:ext cx="1524000" cy="1834201"/>
            </a:xfrm>
            <a:prstGeom prst="roundRect">
              <a:avLst>
                <a:gd name="adj" fmla="val 527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6875646" y="2935636"/>
              <a:ext cx="487804" cy="541446"/>
              <a:chOff x="1549400" y="1928813"/>
              <a:chExt cx="1385887" cy="1538288"/>
            </a:xfrm>
            <a:solidFill>
              <a:schemeClr val="bg1"/>
            </a:solidFill>
          </p:grpSpPr>
          <p:sp>
            <p:nvSpPr>
              <p:cNvPr id="117" name="Freeform 10"/>
              <p:cNvSpPr>
                <a:spLocks/>
              </p:cNvSpPr>
              <p:nvPr/>
            </p:nvSpPr>
            <p:spPr bwMode="auto">
              <a:xfrm>
                <a:off x="1566862" y="1928813"/>
                <a:ext cx="1368425" cy="1538288"/>
              </a:xfrm>
              <a:custGeom>
                <a:avLst/>
                <a:gdLst>
                  <a:gd name="T0" fmla="*/ 44 w 862"/>
                  <a:gd name="T1" fmla="*/ 0 h 969"/>
                  <a:gd name="T2" fmla="*/ 817 w 862"/>
                  <a:gd name="T3" fmla="*/ 0 h 969"/>
                  <a:gd name="T4" fmla="*/ 831 w 862"/>
                  <a:gd name="T5" fmla="*/ 2 h 969"/>
                  <a:gd name="T6" fmla="*/ 843 w 862"/>
                  <a:gd name="T7" fmla="*/ 8 h 969"/>
                  <a:gd name="T8" fmla="*/ 853 w 862"/>
                  <a:gd name="T9" fmla="*/ 18 h 969"/>
                  <a:gd name="T10" fmla="*/ 860 w 862"/>
                  <a:gd name="T11" fmla="*/ 30 h 969"/>
                  <a:gd name="T12" fmla="*/ 862 w 862"/>
                  <a:gd name="T13" fmla="*/ 44 h 969"/>
                  <a:gd name="T14" fmla="*/ 859 w 862"/>
                  <a:gd name="T15" fmla="*/ 60 h 969"/>
                  <a:gd name="T16" fmla="*/ 851 w 862"/>
                  <a:gd name="T17" fmla="*/ 73 h 969"/>
                  <a:gd name="T18" fmla="*/ 839 w 862"/>
                  <a:gd name="T19" fmla="*/ 81 h 969"/>
                  <a:gd name="T20" fmla="*/ 839 w 862"/>
                  <a:gd name="T21" fmla="*/ 594 h 969"/>
                  <a:gd name="T22" fmla="*/ 837 w 862"/>
                  <a:gd name="T23" fmla="*/ 606 h 969"/>
                  <a:gd name="T24" fmla="*/ 828 w 862"/>
                  <a:gd name="T25" fmla="*/ 614 h 969"/>
                  <a:gd name="T26" fmla="*/ 817 w 862"/>
                  <a:gd name="T27" fmla="*/ 617 h 969"/>
                  <a:gd name="T28" fmla="*/ 637 w 862"/>
                  <a:gd name="T29" fmla="*/ 617 h 969"/>
                  <a:gd name="T30" fmla="*/ 716 w 862"/>
                  <a:gd name="T31" fmla="*/ 914 h 969"/>
                  <a:gd name="T32" fmla="*/ 718 w 862"/>
                  <a:gd name="T33" fmla="*/ 928 h 969"/>
                  <a:gd name="T34" fmla="*/ 715 w 862"/>
                  <a:gd name="T35" fmla="*/ 941 h 969"/>
                  <a:gd name="T36" fmla="*/ 708 w 862"/>
                  <a:gd name="T37" fmla="*/ 953 h 969"/>
                  <a:gd name="T38" fmla="*/ 698 w 862"/>
                  <a:gd name="T39" fmla="*/ 962 h 969"/>
                  <a:gd name="T40" fmla="*/ 685 w 862"/>
                  <a:gd name="T41" fmla="*/ 968 h 969"/>
                  <a:gd name="T42" fmla="*/ 679 w 862"/>
                  <a:gd name="T43" fmla="*/ 969 h 969"/>
                  <a:gd name="T44" fmla="*/ 673 w 862"/>
                  <a:gd name="T45" fmla="*/ 969 h 969"/>
                  <a:gd name="T46" fmla="*/ 659 w 862"/>
                  <a:gd name="T47" fmla="*/ 967 h 969"/>
                  <a:gd name="T48" fmla="*/ 647 w 862"/>
                  <a:gd name="T49" fmla="*/ 961 h 969"/>
                  <a:gd name="T50" fmla="*/ 637 w 862"/>
                  <a:gd name="T51" fmla="*/ 950 h 969"/>
                  <a:gd name="T52" fmla="*/ 631 w 862"/>
                  <a:gd name="T53" fmla="*/ 937 h 969"/>
                  <a:gd name="T54" fmla="*/ 551 w 862"/>
                  <a:gd name="T55" fmla="*/ 639 h 969"/>
                  <a:gd name="T56" fmla="*/ 310 w 862"/>
                  <a:gd name="T57" fmla="*/ 639 h 969"/>
                  <a:gd name="T58" fmla="*/ 230 w 862"/>
                  <a:gd name="T59" fmla="*/ 937 h 969"/>
                  <a:gd name="T60" fmla="*/ 225 w 862"/>
                  <a:gd name="T61" fmla="*/ 950 h 969"/>
                  <a:gd name="T62" fmla="*/ 216 w 862"/>
                  <a:gd name="T63" fmla="*/ 960 h 969"/>
                  <a:gd name="T64" fmla="*/ 204 w 862"/>
                  <a:gd name="T65" fmla="*/ 966 h 969"/>
                  <a:gd name="T66" fmla="*/ 191 w 862"/>
                  <a:gd name="T67" fmla="*/ 969 h 969"/>
                  <a:gd name="T68" fmla="*/ 177 w 862"/>
                  <a:gd name="T69" fmla="*/ 968 h 969"/>
                  <a:gd name="T70" fmla="*/ 164 w 862"/>
                  <a:gd name="T71" fmla="*/ 962 h 969"/>
                  <a:gd name="T72" fmla="*/ 154 w 862"/>
                  <a:gd name="T73" fmla="*/ 953 h 969"/>
                  <a:gd name="T74" fmla="*/ 146 w 862"/>
                  <a:gd name="T75" fmla="*/ 941 h 969"/>
                  <a:gd name="T76" fmla="*/ 144 w 862"/>
                  <a:gd name="T77" fmla="*/ 928 h 969"/>
                  <a:gd name="T78" fmla="*/ 145 w 862"/>
                  <a:gd name="T79" fmla="*/ 914 h 969"/>
                  <a:gd name="T80" fmla="*/ 225 w 862"/>
                  <a:gd name="T81" fmla="*/ 617 h 969"/>
                  <a:gd name="T82" fmla="*/ 185 w 862"/>
                  <a:gd name="T83" fmla="*/ 617 h 969"/>
                  <a:gd name="T84" fmla="*/ 205 w 862"/>
                  <a:gd name="T85" fmla="*/ 595 h 969"/>
                  <a:gd name="T86" fmla="*/ 226 w 862"/>
                  <a:gd name="T87" fmla="*/ 573 h 969"/>
                  <a:gd name="T88" fmla="*/ 795 w 862"/>
                  <a:gd name="T89" fmla="*/ 573 h 969"/>
                  <a:gd name="T90" fmla="*/ 795 w 862"/>
                  <a:gd name="T91" fmla="*/ 88 h 969"/>
                  <a:gd name="T92" fmla="*/ 67 w 862"/>
                  <a:gd name="T93" fmla="*/ 88 h 969"/>
                  <a:gd name="T94" fmla="*/ 67 w 862"/>
                  <a:gd name="T95" fmla="*/ 549 h 969"/>
                  <a:gd name="T96" fmla="*/ 49 w 862"/>
                  <a:gd name="T97" fmla="*/ 564 h 969"/>
                  <a:gd name="T98" fmla="*/ 35 w 862"/>
                  <a:gd name="T99" fmla="*/ 578 h 969"/>
                  <a:gd name="T100" fmla="*/ 22 w 862"/>
                  <a:gd name="T101" fmla="*/ 590 h 969"/>
                  <a:gd name="T102" fmla="*/ 22 w 862"/>
                  <a:gd name="T103" fmla="*/ 81 h 969"/>
                  <a:gd name="T104" fmla="*/ 10 w 862"/>
                  <a:gd name="T105" fmla="*/ 73 h 969"/>
                  <a:gd name="T106" fmla="*/ 3 w 862"/>
                  <a:gd name="T107" fmla="*/ 60 h 969"/>
                  <a:gd name="T108" fmla="*/ 0 w 862"/>
                  <a:gd name="T109" fmla="*/ 44 h 969"/>
                  <a:gd name="T110" fmla="*/ 3 w 862"/>
                  <a:gd name="T111" fmla="*/ 30 h 969"/>
                  <a:gd name="T112" fmla="*/ 9 w 862"/>
                  <a:gd name="T113" fmla="*/ 18 h 969"/>
                  <a:gd name="T114" fmla="*/ 18 w 862"/>
                  <a:gd name="T115" fmla="*/ 8 h 969"/>
                  <a:gd name="T116" fmla="*/ 31 w 862"/>
                  <a:gd name="T117" fmla="*/ 2 h 969"/>
                  <a:gd name="T118" fmla="*/ 44 w 862"/>
                  <a:gd name="T119" fmla="*/ 0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969">
                    <a:moveTo>
                      <a:pt x="44" y="0"/>
                    </a:moveTo>
                    <a:lnTo>
                      <a:pt x="817" y="0"/>
                    </a:lnTo>
                    <a:lnTo>
                      <a:pt x="831" y="2"/>
                    </a:lnTo>
                    <a:lnTo>
                      <a:pt x="843" y="8"/>
                    </a:lnTo>
                    <a:lnTo>
                      <a:pt x="853" y="18"/>
                    </a:lnTo>
                    <a:lnTo>
                      <a:pt x="860" y="30"/>
                    </a:lnTo>
                    <a:lnTo>
                      <a:pt x="862" y="44"/>
                    </a:lnTo>
                    <a:lnTo>
                      <a:pt x="859" y="60"/>
                    </a:lnTo>
                    <a:lnTo>
                      <a:pt x="851" y="73"/>
                    </a:lnTo>
                    <a:lnTo>
                      <a:pt x="839" y="81"/>
                    </a:lnTo>
                    <a:lnTo>
                      <a:pt x="839" y="594"/>
                    </a:lnTo>
                    <a:lnTo>
                      <a:pt x="837" y="606"/>
                    </a:lnTo>
                    <a:lnTo>
                      <a:pt x="828" y="614"/>
                    </a:lnTo>
                    <a:lnTo>
                      <a:pt x="817" y="617"/>
                    </a:lnTo>
                    <a:lnTo>
                      <a:pt x="637" y="617"/>
                    </a:lnTo>
                    <a:lnTo>
                      <a:pt x="716" y="914"/>
                    </a:lnTo>
                    <a:lnTo>
                      <a:pt x="718" y="928"/>
                    </a:lnTo>
                    <a:lnTo>
                      <a:pt x="715" y="941"/>
                    </a:lnTo>
                    <a:lnTo>
                      <a:pt x="708" y="953"/>
                    </a:lnTo>
                    <a:lnTo>
                      <a:pt x="698" y="962"/>
                    </a:lnTo>
                    <a:lnTo>
                      <a:pt x="685" y="968"/>
                    </a:lnTo>
                    <a:lnTo>
                      <a:pt x="679" y="969"/>
                    </a:lnTo>
                    <a:lnTo>
                      <a:pt x="673" y="969"/>
                    </a:lnTo>
                    <a:lnTo>
                      <a:pt x="659" y="967"/>
                    </a:lnTo>
                    <a:lnTo>
                      <a:pt x="647" y="961"/>
                    </a:lnTo>
                    <a:lnTo>
                      <a:pt x="637" y="950"/>
                    </a:lnTo>
                    <a:lnTo>
                      <a:pt x="631" y="937"/>
                    </a:lnTo>
                    <a:lnTo>
                      <a:pt x="551" y="639"/>
                    </a:lnTo>
                    <a:lnTo>
                      <a:pt x="310" y="639"/>
                    </a:lnTo>
                    <a:lnTo>
                      <a:pt x="230" y="937"/>
                    </a:lnTo>
                    <a:lnTo>
                      <a:pt x="225" y="950"/>
                    </a:lnTo>
                    <a:lnTo>
                      <a:pt x="216" y="960"/>
                    </a:lnTo>
                    <a:lnTo>
                      <a:pt x="204" y="966"/>
                    </a:lnTo>
                    <a:lnTo>
                      <a:pt x="191" y="969"/>
                    </a:lnTo>
                    <a:lnTo>
                      <a:pt x="177" y="968"/>
                    </a:lnTo>
                    <a:lnTo>
                      <a:pt x="164" y="962"/>
                    </a:lnTo>
                    <a:lnTo>
                      <a:pt x="154" y="953"/>
                    </a:lnTo>
                    <a:lnTo>
                      <a:pt x="146" y="941"/>
                    </a:lnTo>
                    <a:lnTo>
                      <a:pt x="144" y="928"/>
                    </a:lnTo>
                    <a:lnTo>
                      <a:pt x="145" y="914"/>
                    </a:lnTo>
                    <a:lnTo>
                      <a:pt x="225" y="617"/>
                    </a:lnTo>
                    <a:lnTo>
                      <a:pt x="185" y="617"/>
                    </a:lnTo>
                    <a:lnTo>
                      <a:pt x="205" y="595"/>
                    </a:lnTo>
                    <a:lnTo>
                      <a:pt x="226" y="573"/>
                    </a:lnTo>
                    <a:lnTo>
                      <a:pt x="795" y="573"/>
                    </a:lnTo>
                    <a:lnTo>
                      <a:pt x="795" y="88"/>
                    </a:lnTo>
                    <a:lnTo>
                      <a:pt x="67" y="88"/>
                    </a:lnTo>
                    <a:lnTo>
                      <a:pt x="67" y="549"/>
                    </a:lnTo>
                    <a:lnTo>
                      <a:pt x="49" y="564"/>
                    </a:lnTo>
                    <a:lnTo>
                      <a:pt x="35" y="578"/>
                    </a:lnTo>
                    <a:lnTo>
                      <a:pt x="22" y="590"/>
                    </a:lnTo>
                    <a:lnTo>
                      <a:pt x="22" y="81"/>
                    </a:lnTo>
                    <a:lnTo>
                      <a:pt x="10" y="73"/>
                    </a:lnTo>
                    <a:lnTo>
                      <a:pt x="3" y="60"/>
                    </a:lnTo>
                    <a:lnTo>
                      <a:pt x="0" y="44"/>
                    </a:lnTo>
                    <a:lnTo>
                      <a:pt x="3" y="30"/>
                    </a:lnTo>
                    <a:lnTo>
                      <a:pt x="9" y="18"/>
                    </a:lnTo>
                    <a:lnTo>
                      <a:pt x="18" y="8"/>
                    </a:lnTo>
                    <a:lnTo>
                      <a:pt x="31" y="2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8" name="Freeform 11"/>
              <p:cNvSpPr>
                <a:spLocks/>
              </p:cNvSpPr>
              <p:nvPr/>
            </p:nvSpPr>
            <p:spPr bwMode="auto">
              <a:xfrm>
                <a:off x="2163762" y="2373313"/>
                <a:ext cx="139700" cy="404813"/>
              </a:xfrm>
              <a:custGeom>
                <a:avLst/>
                <a:gdLst>
                  <a:gd name="T0" fmla="*/ 44 w 88"/>
                  <a:gd name="T1" fmla="*/ 0 h 255"/>
                  <a:gd name="T2" fmla="*/ 58 w 88"/>
                  <a:gd name="T3" fmla="*/ 3 h 255"/>
                  <a:gd name="T4" fmla="*/ 70 w 88"/>
                  <a:gd name="T5" fmla="*/ 9 h 255"/>
                  <a:gd name="T6" fmla="*/ 80 w 88"/>
                  <a:gd name="T7" fmla="*/ 19 h 255"/>
                  <a:gd name="T8" fmla="*/ 86 w 88"/>
                  <a:gd name="T9" fmla="*/ 31 h 255"/>
                  <a:gd name="T10" fmla="*/ 88 w 88"/>
                  <a:gd name="T11" fmla="*/ 45 h 255"/>
                  <a:gd name="T12" fmla="*/ 88 w 88"/>
                  <a:gd name="T13" fmla="*/ 210 h 255"/>
                  <a:gd name="T14" fmla="*/ 86 w 88"/>
                  <a:gd name="T15" fmla="*/ 224 h 255"/>
                  <a:gd name="T16" fmla="*/ 80 w 88"/>
                  <a:gd name="T17" fmla="*/ 236 h 255"/>
                  <a:gd name="T18" fmla="*/ 70 w 88"/>
                  <a:gd name="T19" fmla="*/ 246 h 255"/>
                  <a:gd name="T20" fmla="*/ 58 w 88"/>
                  <a:gd name="T21" fmla="*/ 252 h 255"/>
                  <a:gd name="T22" fmla="*/ 44 w 88"/>
                  <a:gd name="T23" fmla="*/ 255 h 255"/>
                  <a:gd name="T24" fmla="*/ 29 w 88"/>
                  <a:gd name="T25" fmla="*/ 252 h 255"/>
                  <a:gd name="T26" fmla="*/ 17 w 88"/>
                  <a:gd name="T27" fmla="*/ 246 h 255"/>
                  <a:gd name="T28" fmla="*/ 8 w 88"/>
                  <a:gd name="T29" fmla="*/ 236 h 255"/>
                  <a:gd name="T30" fmla="*/ 2 w 88"/>
                  <a:gd name="T31" fmla="*/ 224 h 255"/>
                  <a:gd name="T32" fmla="*/ 0 w 88"/>
                  <a:gd name="T33" fmla="*/ 210 h 255"/>
                  <a:gd name="T34" fmla="*/ 0 w 88"/>
                  <a:gd name="T35" fmla="*/ 45 h 255"/>
                  <a:gd name="T36" fmla="*/ 2 w 88"/>
                  <a:gd name="T37" fmla="*/ 31 h 255"/>
                  <a:gd name="T38" fmla="*/ 8 w 88"/>
                  <a:gd name="T39" fmla="*/ 19 h 255"/>
                  <a:gd name="T40" fmla="*/ 17 w 88"/>
                  <a:gd name="T41" fmla="*/ 9 h 255"/>
                  <a:gd name="T42" fmla="*/ 29 w 88"/>
                  <a:gd name="T43" fmla="*/ 3 h 255"/>
                  <a:gd name="T44" fmla="*/ 44 w 88"/>
                  <a:gd name="T4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8" h="255">
                    <a:moveTo>
                      <a:pt x="44" y="0"/>
                    </a:moveTo>
                    <a:lnTo>
                      <a:pt x="58" y="3"/>
                    </a:lnTo>
                    <a:lnTo>
                      <a:pt x="70" y="9"/>
                    </a:lnTo>
                    <a:lnTo>
                      <a:pt x="80" y="19"/>
                    </a:lnTo>
                    <a:lnTo>
                      <a:pt x="86" y="31"/>
                    </a:lnTo>
                    <a:lnTo>
                      <a:pt x="88" y="45"/>
                    </a:lnTo>
                    <a:lnTo>
                      <a:pt x="88" y="210"/>
                    </a:lnTo>
                    <a:lnTo>
                      <a:pt x="86" y="224"/>
                    </a:lnTo>
                    <a:lnTo>
                      <a:pt x="80" y="236"/>
                    </a:lnTo>
                    <a:lnTo>
                      <a:pt x="70" y="246"/>
                    </a:lnTo>
                    <a:lnTo>
                      <a:pt x="58" y="252"/>
                    </a:lnTo>
                    <a:lnTo>
                      <a:pt x="44" y="255"/>
                    </a:lnTo>
                    <a:lnTo>
                      <a:pt x="29" y="252"/>
                    </a:lnTo>
                    <a:lnTo>
                      <a:pt x="17" y="246"/>
                    </a:lnTo>
                    <a:lnTo>
                      <a:pt x="8" y="236"/>
                    </a:lnTo>
                    <a:lnTo>
                      <a:pt x="2" y="224"/>
                    </a:lnTo>
                    <a:lnTo>
                      <a:pt x="0" y="210"/>
                    </a:lnTo>
                    <a:lnTo>
                      <a:pt x="0" y="45"/>
                    </a:lnTo>
                    <a:lnTo>
                      <a:pt x="2" y="31"/>
                    </a:lnTo>
                    <a:lnTo>
                      <a:pt x="8" y="19"/>
                    </a:lnTo>
                    <a:lnTo>
                      <a:pt x="17" y="9"/>
                    </a:lnTo>
                    <a:lnTo>
                      <a:pt x="29" y="3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9" name="Freeform 12"/>
              <p:cNvSpPr>
                <a:spLocks/>
              </p:cNvSpPr>
              <p:nvPr/>
            </p:nvSpPr>
            <p:spPr bwMode="auto">
              <a:xfrm>
                <a:off x="2390775" y="2130426"/>
                <a:ext cx="139700" cy="647700"/>
              </a:xfrm>
              <a:custGeom>
                <a:avLst/>
                <a:gdLst>
                  <a:gd name="T0" fmla="*/ 44 w 88"/>
                  <a:gd name="T1" fmla="*/ 0 h 408"/>
                  <a:gd name="T2" fmla="*/ 59 w 88"/>
                  <a:gd name="T3" fmla="*/ 2 h 408"/>
                  <a:gd name="T4" fmla="*/ 71 w 88"/>
                  <a:gd name="T5" fmla="*/ 8 h 408"/>
                  <a:gd name="T6" fmla="*/ 80 w 88"/>
                  <a:gd name="T7" fmla="*/ 17 h 408"/>
                  <a:gd name="T8" fmla="*/ 86 w 88"/>
                  <a:gd name="T9" fmla="*/ 29 h 408"/>
                  <a:gd name="T10" fmla="*/ 88 w 88"/>
                  <a:gd name="T11" fmla="*/ 43 h 408"/>
                  <a:gd name="T12" fmla="*/ 88 w 88"/>
                  <a:gd name="T13" fmla="*/ 363 h 408"/>
                  <a:gd name="T14" fmla="*/ 86 w 88"/>
                  <a:gd name="T15" fmla="*/ 377 h 408"/>
                  <a:gd name="T16" fmla="*/ 80 w 88"/>
                  <a:gd name="T17" fmla="*/ 389 h 408"/>
                  <a:gd name="T18" fmla="*/ 71 w 88"/>
                  <a:gd name="T19" fmla="*/ 399 h 408"/>
                  <a:gd name="T20" fmla="*/ 59 w 88"/>
                  <a:gd name="T21" fmla="*/ 405 h 408"/>
                  <a:gd name="T22" fmla="*/ 44 w 88"/>
                  <a:gd name="T23" fmla="*/ 408 h 408"/>
                  <a:gd name="T24" fmla="*/ 30 w 88"/>
                  <a:gd name="T25" fmla="*/ 405 h 408"/>
                  <a:gd name="T26" fmla="*/ 18 w 88"/>
                  <a:gd name="T27" fmla="*/ 399 h 408"/>
                  <a:gd name="T28" fmla="*/ 8 w 88"/>
                  <a:gd name="T29" fmla="*/ 389 h 408"/>
                  <a:gd name="T30" fmla="*/ 2 w 88"/>
                  <a:gd name="T31" fmla="*/ 377 h 408"/>
                  <a:gd name="T32" fmla="*/ 0 w 88"/>
                  <a:gd name="T33" fmla="*/ 363 h 408"/>
                  <a:gd name="T34" fmla="*/ 0 w 88"/>
                  <a:gd name="T35" fmla="*/ 43 h 408"/>
                  <a:gd name="T36" fmla="*/ 2 w 88"/>
                  <a:gd name="T37" fmla="*/ 29 h 408"/>
                  <a:gd name="T38" fmla="*/ 8 w 88"/>
                  <a:gd name="T39" fmla="*/ 17 h 408"/>
                  <a:gd name="T40" fmla="*/ 18 w 88"/>
                  <a:gd name="T41" fmla="*/ 8 h 408"/>
                  <a:gd name="T42" fmla="*/ 30 w 88"/>
                  <a:gd name="T43" fmla="*/ 2 h 408"/>
                  <a:gd name="T44" fmla="*/ 44 w 88"/>
                  <a:gd name="T45" fmla="*/ 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8" h="408">
                    <a:moveTo>
                      <a:pt x="44" y="0"/>
                    </a:moveTo>
                    <a:lnTo>
                      <a:pt x="59" y="2"/>
                    </a:lnTo>
                    <a:lnTo>
                      <a:pt x="71" y="8"/>
                    </a:lnTo>
                    <a:lnTo>
                      <a:pt x="80" y="17"/>
                    </a:lnTo>
                    <a:lnTo>
                      <a:pt x="86" y="29"/>
                    </a:lnTo>
                    <a:lnTo>
                      <a:pt x="88" y="43"/>
                    </a:lnTo>
                    <a:lnTo>
                      <a:pt x="88" y="363"/>
                    </a:lnTo>
                    <a:lnTo>
                      <a:pt x="86" y="377"/>
                    </a:lnTo>
                    <a:lnTo>
                      <a:pt x="80" y="389"/>
                    </a:lnTo>
                    <a:lnTo>
                      <a:pt x="71" y="399"/>
                    </a:lnTo>
                    <a:lnTo>
                      <a:pt x="59" y="405"/>
                    </a:lnTo>
                    <a:lnTo>
                      <a:pt x="44" y="408"/>
                    </a:lnTo>
                    <a:lnTo>
                      <a:pt x="30" y="405"/>
                    </a:lnTo>
                    <a:lnTo>
                      <a:pt x="18" y="399"/>
                    </a:lnTo>
                    <a:lnTo>
                      <a:pt x="8" y="389"/>
                    </a:lnTo>
                    <a:lnTo>
                      <a:pt x="2" y="377"/>
                    </a:lnTo>
                    <a:lnTo>
                      <a:pt x="0" y="363"/>
                    </a:lnTo>
                    <a:lnTo>
                      <a:pt x="0" y="43"/>
                    </a:lnTo>
                    <a:lnTo>
                      <a:pt x="2" y="29"/>
                    </a:lnTo>
                    <a:lnTo>
                      <a:pt x="8" y="17"/>
                    </a:lnTo>
                    <a:lnTo>
                      <a:pt x="18" y="8"/>
                    </a:lnTo>
                    <a:lnTo>
                      <a:pt x="30" y="2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20" name="Freeform 13"/>
              <p:cNvSpPr>
                <a:spLocks/>
              </p:cNvSpPr>
              <p:nvPr/>
            </p:nvSpPr>
            <p:spPr bwMode="auto">
              <a:xfrm>
                <a:off x="2619375" y="2270126"/>
                <a:ext cx="139700" cy="508000"/>
              </a:xfrm>
              <a:custGeom>
                <a:avLst/>
                <a:gdLst>
                  <a:gd name="T0" fmla="*/ 44 w 88"/>
                  <a:gd name="T1" fmla="*/ 0 h 320"/>
                  <a:gd name="T2" fmla="*/ 57 w 88"/>
                  <a:gd name="T3" fmla="*/ 2 h 320"/>
                  <a:gd name="T4" fmla="*/ 70 w 88"/>
                  <a:gd name="T5" fmla="*/ 9 h 320"/>
                  <a:gd name="T6" fmla="*/ 79 w 88"/>
                  <a:gd name="T7" fmla="*/ 17 h 320"/>
                  <a:gd name="T8" fmla="*/ 86 w 88"/>
                  <a:gd name="T9" fmla="*/ 29 h 320"/>
                  <a:gd name="T10" fmla="*/ 88 w 88"/>
                  <a:gd name="T11" fmla="*/ 43 h 320"/>
                  <a:gd name="T12" fmla="*/ 88 w 88"/>
                  <a:gd name="T13" fmla="*/ 275 h 320"/>
                  <a:gd name="T14" fmla="*/ 86 w 88"/>
                  <a:gd name="T15" fmla="*/ 289 h 320"/>
                  <a:gd name="T16" fmla="*/ 79 w 88"/>
                  <a:gd name="T17" fmla="*/ 301 h 320"/>
                  <a:gd name="T18" fmla="*/ 70 w 88"/>
                  <a:gd name="T19" fmla="*/ 311 h 320"/>
                  <a:gd name="T20" fmla="*/ 57 w 88"/>
                  <a:gd name="T21" fmla="*/ 317 h 320"/>
                  <a:gd name="T22" fmla="*/ 44 w 88"/>
                  <a:gd name="T23" fmla="*/ 320 h 320"/>
                  <a:gd name="T24" fmla="*/ 30 w 88"/>
                  <a:gd name="T25" fmla="*/ 317 h 320"/>
                  <a:gd name="T26" fmla="*/ 18 w 88"/>
                  <a:gd name="T27" fmla="*/ 311 h 320"/>
                  <a:gd name="T28" fmla="*/ 8 w 88"/>
                  <a:gd name="T29" fmla="*/ 301 h 320"/>
                  <a:gd name="T30" fmla="*/ 2 w 88"/>
                  <a:gd name="T31" fmla="*/ 289 h 320"/>
                  <a:gd name="T32" fmla="*/ 0 w 88"/>
                  <a:gd name="T33" fmla="*/ 275 h 320"/>
                  <a:gd name="T34" fmla="*/ 0 w 88"/>
                  <a:gd name="T35" fmla="*/ 43 h 320"/>
                  <a:gd name="T36" fmla="*/ 2 w 88"/>
                  <a:gd name="T37" fmla="*/ 29 h 320"/>
                  <a:gd name="T38" fmla="*/ 8 w 88"/>
                  <a:gd name="T39" fmla="*/ 17 h 320"/>
                  <a:gd name="T40" fmla="*/ 18 w 88"/>
                  <a:gd name="T41" fmla="*/ 9 h 320"/>
                  <a:gd name="T42" fmla="*/ 30 w 88"/>
                  <a:gd name="T43" fmla="*/ 2 h 320"/>
                  <a:gd name="T44" fmla="*/ 44 w 88"/>
                  <a:gd name="T45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8" h="320">
                    <a:moveTo>
                      <a:pt x="44" y="0"/>
                    </a:moveTo>
                    <a:lnTo>
                      <a:pt x="57" y="2"/>
                    </a:lnTo>
                    <a:lnTo>
                      <a:pt x="70" y="9"/>
                    </a:lnTo>
                    <a:lnTo>
                      <a:pt x="79" y="17"/>
                    </a:lnTo>
                    <a:lnTo>
                      <a:pt x="86" y="29"/>
                    </a:lnTo>
                    <a:lnTo>
                      <a:pt x="88" y="43"/>
                    </a:lnTo>
                    <a:lnTo>
                      <a:pt x="88" y="275"/>
                    </a:lnTo>
                    <a:lnTo>
                      <a:pt x="86" y="289"/>
                    </a:lnTo>
                    <a:lnTo>
                      <a:pt x="79" y="301"/>
                    </a:lnTo>
                    <a:lnTo>
                      <a:pt x="70" y="311"/>
                    </a:lnTo>
                    <a:lnTo>
                      <a:pt x="57" y="317"/>
                    </a:lnTo>
                    <a:lnTo>
                      <a:pt x="44" y="320"/>
                    </a:lnTo>
                    <a:lnTo>
                      <a:pt x="30" y="317"/>
                    </a:lnTo>
                    <a:lnTo>
                      <a:pt x="18" y="311"/>
                    </a:lnTo>
                    <a:lnTo>
                      <a:pt x="8" y="301"/>
                    </a:lnTo>
                    <a:lnTo>
                      <a:pt x="2" y="289"/>
                    </a:lnTo>
                    <a:lnTo>
                      <a:pt x="0" y="275"/>
                    </a:lnTo>
                    <a:lnTo>
                      <a:pt x="0" y="43"/>
                    </a:lnTo>
                    <a:lnTo>
                      <a:pt x="2" y="29"/>
                    </a:lnTo>
                    <a:lnTo>
                      <a:pt x="8" y="17"/>
                    </a:lnTo>
                    <a:lnTo>
                      <a:pt x="18" y="9"/>
                    </a:lnTo>
                    <a:lnTo>
                      <a:pt x="30" y="2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21" name="Freeform 14"/>
              <p:cNvSpPr>
                <a:spLocks/>
              </p:cNvSpPr>
              <p:nvPr/>
            </p:nvSpPr>
            <p:spPr bwMode="auto">
              <a:xfrm>
                <a:off x="1549400" y="2560638"/>
                <a:ext cx="514350" cy="511175"/>
              </a:xfrm>
              <a:custGeom>
                <a:avLst/>
                <a:gdLst>
                  <a:gd name="T0" fmla="*/ 312 w 324"/>
                  <a:gd name="T1" fmla="*/ 0 h 322"/>
                  <a:gd name="T2" fmla="*/ 315 w 324"/>
                  <a:gd name="T3" fmla="*/ 0 h 322"/>
                  <a:gd name="T4" fmla="*/ 318 w 324"/>
                  <a:gd name="T5" fmla="*/ 1 h 322"/>
                  <a:gd name="T6" fmla="*/ 321 w 324"/>
                  <a:gd name="T7" fmla="*/ 3 h 322"/>
                  <a:gd name="T8" fmla="*/ 323 w 324"/>
                  <a:gd name="T9" fmla="*/ 5 h 322"/>
                  <a:gd name="T10" fmla="*/ 324 w 324"/>
                  <a:gd name="T11" fmla="*/ 8 h 322"/>
                  <a:gd name="T12" fmla="*/ 324 w 324"/>
                  <a:gd name="T13" fmla="*/ 12 h 322"/>
                  <a:gd name="T14" fmla="*/ 323 w 324"/>
                  <a:gd name="T15" fmla="*/ 15 h 322"/>
                  <a:gd name="T16" fmla="*/ 321 w 324"/>
                  <a:gd name="T17" fmla="*/ 18 h 322"/>
                  <a:gd name="T18" fmla="*/ 318 w 324"/>
                  <a:gd name="T19" fmla="*/ 20 h 322"/>
                  <a:gd name="T20" fmla="*/ 313 w 324"/>
                  <a:gd name="T21" fmla="*/ 27 h 322"/>
                  <a:gd name="T22" fmla="*/ 304 w 324"/>
                  <a:gd name="T23" fmla="*/ 35 h 322"/>
                  <a:gd name="T24" fmla="*/ 292 w 324"/>
                  <a:gd name="T25" fmla="*/ 49 h 322"/>
                  <a:gd name="T26" fmla="*/ 278 w 324"/>
                  <a:gd name="T27" fmla="*/ 64 h 322"/>
                  <a:gd name="T28" fmla="*/ 263 w 324"/>
                  <a:gd name="T29" fmla="*/ 82 h 322"/>
                  <a:gd name="T30" fmla="*/ 244 w 324"/>
                  <a:gd name="T31" fmla="*/ 101 h 322"/>
                  <a:gd name="T32" fmla="*/ 226 w 324"/>
                  <a:gd name="T33" fmla="*/ 122 h 322"/>
                  <a:gd name="T34" fmla="*/ 206 w 324"/>
                  <a:gd name="T35" fmla="*/ 143 h 322"/>
                  <a:gd name="T36" fmla="*/ 186 w 324"/>
                  <a:gd name="T37" fmla="*/ 166 h 322"/>
                  <a:gd name="T38" fmla="*/ 165 w 324"/>
                  <a:gd name="T39" fmla="*/ 188 h 322"/>
                  <a:gd name="T40" fmla="*/ 145 w 324"/>
                  <a:gd name="T41" fmla="*/ 209 h 322"/>
                  <a:gd name="T42" fmla="*/ 127 w 324"/>
                  <a:gd name="T43" fmla="*/ 230 h 322"/>
                  <a:gd name="T44" fmla="*/ 108 w 324"/>
                  <a:gd name="T45" fmla="*/ 250 h 322"/>
                  <a:gd name="T46" fmla="*/ 92 w 324"/>
                  <a:gd name="T47" fmla="*/ 267 h 322"/>
                  <a:gd name="T48" fmla="*/ 78 w 324"/>
                  <a:gd name="T49" fmla="*/ 283 h 322"/>
                  <a:gd name="T50" fmla="*/ 66 w 324"/>
                  <a:gd name="T51" fmla="*/ 296 h 322"/>
                  <a:gd name="T52" fmla="*/ 57 w 324"/>
                  <a:gd name="T53" fmla="*/ 306 h 322"/>
                  <a:gd name="T54" fmla="*/ 52 w 324"/>
                  <a:gd name="T55" fmla="*/ 312 h 322"/>
                  <a:gd name="T56" fmla="*/ 49 w 324"/>
                  <a:gd name="T57" fmla="*/ 315 h 322"/>
                  <a:gd name="T58" fmla="*/ 40 w 324"/>
                  <a:gd name="T59" fmla="*/ 320 h 322"/>
                  <a:gd name="T60" fmla="*/ 29 w 324"/>
                  <a:gd name="T61" fmla="*/ 322 h 322"/>
                  <a:gd name="T62" fmla="*/ 18 w 324"/>
                  <a:gd name="T63" fmla="*/ 320 h 322"/>
                  <a:gd name="T64" fmla="*/ 8 w 324"/>
                  <a:gd name="T65" fmla="*/ 315 h 322"/>
                  <a:gd name="T66" fmla="*/ 3 w 324"/>
                  <a:gd name="T67" fmla="*/ 305 h 322"/>
                  <a:gd name="T68" fmla="*/ 0 w 324"/>
                  <a:gd name="T69" fmla="*/ 294 h 322"/>
                  <a:gd name="T70" fmla="*/ 3 w 324"/>
                  <a:gd name="T71" fmla="*/ 283 h 322"/>
                  <a:gd name="T72" fmla="*/ 8 w 324"/>
                  <a:gd name="T73" fmla="*/ 274 h 322"/>
                  <a:gd name="T74" fmla="*/ 11 w 324"/>
                  <a:gd name="T75" fmla="*/ 271 h 322"/>
                  <a:gd name="T76" fmla="*/ 17 w 324"/>
                  <a:gd name="T77" fmla="*/ 266 h 322"/>
                  <a:gd name="T78" fmla="*/ 27 w 324"/>
                  <a:gd name="T79" fmla="*/ 257 h 322"/>
                  <a:gd name="T80" fmla="*/ 40 w 324"/>
                  <a:gd name="T81" fmla="*/ 245 h 322"/>
                  <a:gd name="T82" fmla="*/ 56 w 324"/>
                  <a:gd name="T83" fmla="*/ 231 h 322"/>
                  <a:gd name="T84" fmla="*/ 73 w 324"/>
                  <a:gd name="T85" fmla="*/ 215 h 322"/>
                  <a:gd name="T86" fmla="*/ 93 w 324"/>
                  <a:gd name="T87" fmla="*/ 197 h 322"/>
                  <a:gd name="T88" fmla="*/ 114 w 324"/>
                  <a:gd name="T89" fmla="*/ 178 h 322"/>
                  <a:gd name="T90" fmla="*/ 135 w 324"/>
                  <a:gd name="T91" fmla="*/ 158 h 322"/>
                  <a:gd name="T92" fmla="*/ 157 w 324"/>
                  <a:gd name="T93" fmla="*/ 138 h 322"/>
                  <a:gd name="T94" fmla="*/ 180 w 324"/>
                  <a:gd name="T95" fmla="*/ 118 h 322"/>
                  <a:gd name="T96" fmla="*/ 202 w 324"/>
                  <a:gd name="T97" fmla="*/ 97 h 322"/>
                  <a:gd name="T98" fmla="*/ 223 w 324"/>
                  <a:gd name="T99" fmla="*/ 79 h 322"/>
                  <a:gd name="T100" fmla="*/ 242 w 324"/>
                  <a:gd name="T101" fmla="*/ 62 h 322"/>
                  <a:gd name="T102" fmla="*/ 260 w 324"/>
                  <a:gd name="T103" fmla="*/ 45 h 322"/>
                  <a:gd name="T104" fmla="*/ 275 w 324"/>
                  <a:gd name="T105" fmla="*/ 31 h 322"/>
                  <a:gd name="T106" fmla="*/ 288 w 324"/>
                  <a:gd name="T107" fmla="*/ 19 h 322"/>
                  <a:gd name="T108" fmla="*/ 298 w 324"/>
                  <a:gd name="T109" fmla="*/ 10 h 322"/>
                  <a:gd name="T110" fmla="*/ 303 w 324"/>
                  <a:gd name="T111" fmla="*/ 5 h 322"/>
                  <a:gd name="T112" fmla="*/ 305 w 324"/>
                  <a:gd name="T113" fmla="*/ 3 h 322"/>
                  <a:gd name="T114" fmla="*/ 309 w 324"/>
                  <a:gd name="T115" fmla="*/ 1 h 322"/>
                  <a:gd name="T116" fmla="*/ 312 w 324"/>
                  <a:gd name="T11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322">
                    <a:moveTo>
                      <a:pt x="312" y="0"/>
                    </a:moveTo>
                    <a:lnTo>
                      <a:pt x="315" y="0"/>
                    </a:lnTo>
                    <a:lnTo>
                      <a:pt x="318" y="1"/>
                    </a:lnTo>
                    <a:lnTo>
                      <a:pt x="321" y="3"/>
                    </a:lnTo>
                    <a:lnTo>
                      <a:pt x="323" y="5"/>
                    </a:lnTo>
                    <a:lnTo>
                      <a:pt x="324" y="8"/>
                    </a:lnTo>
                    <a:lnTo>
                      <a:pt x="324" y="12"/>
                    </a:lnTo>
                    <a:lnTo>
                      <a:pt x="323" y="15"/>
                    </a:lnTo>
                    <a:lnTo>
                      <a:pt x="321" y="18"/>
                    </a:lnTo>
                    <a:lnTo>
                      <a:pt x="318" y="20"/>
                    </a:lnTo>
                    <a:lnTo>
                      <a:pt x="313" y="27"/>
                    </a:lnTo>
                    <a:lnTo>
                      <a:pt x="304" y="35"/>
                    </a:lnTo>
                    <a:lnTo>
                      <a:pt x="292" y="49"/>
                    </a:lnTo>
                    <a:lnTo>
                      <a:pt x="278" y="64"/>
                    </a:lnTo>
                    <a:lnTo>
                      <a:pt x="263" y="82"/>
                    </a:lnTo>
                    <a:lnTo>
                      <a:pt x="244" y="101"/>
                    </a:lnTo>
                    <a:lnTo>
                      <a:pt x="226" y="122"/>
                    </a:lnTo>
                    <a:lnTo>
                      <a:pt x="206" y="143"/>
                    </a:lnTo>
                    <a:lnTo>
                      <a:pt x="186" y="166"/>
                    </a:lnTo>
                    <a:lnTo>
                      <a:pt x="165" y="188"/>
                    </a:lnTo>
                    <a:lnTo>
                      <a:pt x="145" y="209"/>
                    </a:lnTo>
                    <a:lnTo>
                      <a:pt x="127" y="230"/>
                    </a:lnTo>
                    <a:lnTo>
                      <a:pt x="108" y="250"/>
                    </a:lnTo>
                    <a:lnTo>
                      <a:pt x="92" y="267"/>
                    </a:lnTo>
                    <a:lnTo>
                      <a:pt x="78" y="283"/>
                    </a:lnTo>
                    <a:lnTo>
                      <a:pt x="66" y="296"/>
                    </a:lnTo>
                    <a:lnTo>
                      <a:pt x="57" y="306"/>
                    </a:lnTo>
                    <a:lnTo>
                      <a:pt x="52" y="312"/>
                    </a:lnTo>
                    <a:lnTo>
                      <a:pt x="49" y="315"/>
                    </a:lnTo>
                    <a:lnTo>
                      <a:pt x="40" y="320"/>
                    </a:lnTo>
                    <a:lnTo>
                      <a:pt x="29" y="322"/>
                    </a:lnTo>
                    <a:lnTo>
                      <a:pt x="18" y="320"/>
                    </a:lnTo>
                    <a:lnTo>
                      <a:pt x="8" y="315"/>
                    </a:lnTo>
                    <a:lnTo>
                      <a:pt x="3" y="305"/>
                    </a:lnTo>
                    <a:lnTo>
                      <a:pt x="0" y="294"/>
                    </a:lnTo>
                    <a:lnTo>
                      <a:pt x="3" y="283"/>
                    </a:lnTo>
                    <a:lnTo>
                      <a:pt x="8" y="274"/>
                    </a:lnTo>
                    <a:lnTo>
                      <a:pt x="11" y="271"/>
                    </a:lnTo>
                    <a:lnTo>
                      <a:pt x="17" y="266"/>
                    </a:lnTo>
                    <a:lnTo>
                      <a:pt x="27" y="257"/>
                    </a:lnTo>
                    <a:lnTo>
                      <a:pt x="40" y="245"/>
                    </a:lnTo>
                    <a:lnTo>
                      <a:pt x="56" y="231"/>
                    </a:lnTo>
                    <a:lnTo>
                      <a:pt x="73" y="215"/>
                    </a:lnTo>
                    <a:lnTo>
                      <a:pt x="93" y="197"/>
                    </a:lnTo>
                    <a:lnTo>
                      <a:pt x="114" y="178"/>
                    </a:lnTo>
                    <a:lnTo>
                      <a:pt x="135" y="158"/>
                    </a:lnTo>
                    <a:lnTo>
                      <a:pt x="157" y="138"/>
                    </a:lnTo>
                    <a:lnTo>
                      <a:pt x="180" y="118"/>
                    </a:lnTo>
                    <a:lnTo>
                      <a:pt x="202" y="97"/>
                    </a:lnTo>
                    <a:lnTo>
                      <a:pt x="223" y="79"/>
                    </a:lnTo>
                    <a:lnTo>
                      <a:pt x="242" y="62"/>
                    </a:lnTo>
                    <a:lnTo>
                      <a:pt x="260" y="45"/>
                    </a:lnTo>
                    <a:lnTo>
                      <a:pt x="275" y="31"/>
                    </a:lnTo>
                    <a:lnTo>
                      <a:pt x="288" y="19"/>
                    </a:lnTo>
                    <a:lnTo>
                      <a:pt x="298" y="10"/>
                    </a:lnTo>
                    <a:lnTo>
                      <a:pt x="303" y="5"/>
                    </a:lnTo>
                    <a:lnTo>
                      <a:pt x="305" y="3"/>
                    </a:lnTo>
                    <a:lnTo>
                      <a:pt x="309" y="1"/>
                    </a:lnTo>
                    <a:lnTo>
                      <a:pt x="3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139" name="TextBox 138"/>
            <p:cNvSpPr txBox="1"/>
            <p:nvPr/>
          </p:nvSpPr>
          <p:spPr>
            <a:xfrm>
              <a:off x="6591458" y="3568148"/>
              <a:ext cx="10561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Visualize </a:t>
              </a:r>
            </a:p>
            <a:p>
              <a:pPr algn="ctr"/>
              <a:r>
                <a:rPr lang="en-IN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Results</a:t>
              </a:r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01153" y="2048635"/>
            <a:ext cx="1524000" cy="1834201"/>
            <a:chOff x="8001153" y="2048635"/>
            <a:chExt cx="1524000" cy="1834201"/>
          </a:xfrm>
        </p:grpSpPr>
        <p:sp>
          <p:nvSpPr>
            <p:cNvPr id="64" name="Rounded Rectangle 63"/>
            <p:cNvSpPr/>
            <p:nvPr/>
          </p:nvSpPr>
          <p:spPr>
            <a:xfrm>
              <a:off x="8001153" y="2048635"/>
              <a:ext cx="1524000" cy="1834201"/>
            </a:xfrm>
            <a:prstGeom prst="roundRect">
              <a:avLst>
                <a:gd name="adj" fmla="val 527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8485340" y="2378021"/>
              <a:ext cx="555626" cy="464570"/>
              <a:chOff x="3970338" y="1616075"/>
              <a:chExt cx="949326" cy="793751"/>
            </a:xfrm>
            <a:solidFill>
              <a:schemeClr val="bg1"/>
            </a:solidFill>
          </p:grpSpPr>
          <p:sp>
            <p:nvSpPr>
              <p:cNvPr id="123" name="Freeform 22"/>
              <p:cNvSpPr>
                <a:spLocks noEditPoints="1"/>
              </p:cNvSpPr>
              <p:nvPr/>
            </p:nvSpPr>
            <p:spPr bwMode="auto">
              <a:xfrm>
                <a:off x="4194176" y="1982788"/>
                <a:ext cx="725488" cy="427038"/>
              </a:xfrm>
              <a:custGeom>
                <a:avLst/>
                <a:gdLst>
                  <a:gd name="T0" fmla="*/ 171 w 457"/>
                  <a:gd name="T1" fmla="*/ 42 h 269"/>
                  <a:gd name="T2" fmla="*/ 135 w 457"/>
                  <a:gd name="T3" fmla="*/ 71 h 269"/>
                  <a:gd name="T4" fmla="*/ 123 w 457"/>
                  <a:gd name="T5" fmla="*/ 98 h 269"/>
                  <a:gd name="T6" fmla="*/ 115 w 457"/>
                  <a:gd name="T7" fmla="*/ 106 h 269"/>
                  <a:gd name="T8" fmla="*/ 104 w 457"/>
                  <a:gd name="T9" fmla="*/ 109 h 269"/>
                  <a:gd name="T10" fmla="*/ 80 w 457"/>
                  <a:gd name="T11" fmla="*/ 112 h 269"/>
                  <a:gd name="T12" fmla="*/ 50 w 457"/>
                  <a:gd name="T13" fmla="*/ 133 h 269"/>
                  <a:gd name="T14" fmla="*/ 39 w 457"/>
                  <a:gd name="T15" fmla="*/ 170 h 269"/>
                  <a:gd name="T16" fmla="*/ 50 w 457"/>
                  <a:gd name="T17" fmla="*/ 204 h 269"/>
                  <a:gd name="T18" fmla="*/ 80 w 457"/>
                  <a:gd name="T19" fmla="*/ 227 h 269"/>
                  <a:gd name="T20" fmla="*/ 357 w 457"/>
                  <a:gd name="T21" fmla="*/ 230 h 269"/>
                  <a:gd name="T22" fmla="*/ 392 w 457"/>
                  <a:gd name="T23" fmla="*/ 218 h 269"/>
                  <a:gd name="T24" fmla="*/ 415 w 457"/>
                  <a:gd name="T25" fmla="*/ 188 h 269"/>
                  <a:gd name="T26" fmla="*/ 415 w 457"/>
                  <a:gd name="T27" fmla="*/ 150 h 269"/>
                  <a:gd name="T28" fmla="*/ 392 w 457"/>
                  <a:gd name="T29" fmla="*/ 120 h 269"/>
                  <a:gd name="T30" fmla="*/ 357 w 457"/>
                  <a:gd name="T31" fmla="*/ 109 h 269"/>
                  <a:gd name="T32" fmla="*/ 345 w 457"/>
                  <a:gd name="T33" fmla="*/ 109 h 269"/>
                  <a:gd name="T34" fmla="*/ 334 w 457"/>
                  <a:gd name="T35" fmla="*/ 103 h 269"/>
                  <a:gd name="T36" fmla="*/ 321 w 457"/>
                  <a:gd name="T37" fmla="*/ 83 h 269"/>
                  <a:gd name="T38" fmla="*/ 293 w 457"/>
                  <a:gd name="T39" fmla="*/ 65 h 269"/>
                  <a:gd name="T40" fmla="*/ 271 w 457"/>
                  <a:gd name="T41" fmla="*/ 64 h 269"/>
                  <a:gd name="T42" fmla="*/ 259 w 457"/>
                  <a:gd name="T43" fmla="*/ 65 h 269"/>
                  <a:gd name="T44" fmla="*/ 250 w 457"/>
                  <a:gd name="T45" fmla="*/ 62 h 269"/>
                  <a:gd name="T46" fmla="*/ 231 w 457"/>
                  <a:gd name="T47" fmla="*/ 48 h 269"/>
                  <a:gd name="T48" fmla="*/ 195 w 457"/>
                  <a:gd name="T49" fmla="*/ 39 h 269"/>
                  <a:gd name="T50" fmla="*/ 219 w 457"/>
                  <a:gd name="T51" fmla="*/ 2 h 269"/>
                  <a:gd name="T52" fmla="*/ 262 w 457"/>
                  <a:gd name="T53" fmla="*/ 21 h 269"/>
                  <a:gd name="T54" fmla="*/ 272 w 457"/>
                  <a:gd name="T55" fmla="*/ 24 h 269"/>
                  <a:gd name="T56" fmla="*/ 301 w 457"/>
                  <a:gd name="T57" fmla="*/ 27 h 269"/>
                  <a:gd name="T58" fmla="*/ 343 w 457"/>
                  <a:gd name="T59" fmla="*/ 50 h 269"/>
                  <a:gd name="T60" fmla="*/ 386 w 457"/>
                  <a:gd name="T61" fmla="*/ 73 h 269"/>
                  <a:gd name="T62" fmla="*/ 428 w 457"/>
                  <a:gd name="T63" fmla="*/ 100 h 269"/>
                  <a:gd name="T64" fmla="*/ 454 w 457"/>
                  <a:gd name="T65" fmla="*/ 142 h 269"/>
                  <a:gd name="T66" fmla="*/ 452 w 457"/>
                  <a:gd name="T67" fmla="*/ 195 h 269"/>
                  <a:gd name="T68" fmla="*/ 427 w 457"/>
                  <a:gd name="T69" fmla="*/ 239 h 269"/>
                  <a:gd name="T70" fmla="*/ 383 w 457"/>
                  <a:gd name="T71" fmla="*/ 265 h 269"/>
                  <a:gd name="T72" fmla="*/ 100 w 457"/>
                  <a:gd name="T73" fmla="*/ 269 h 269"/>
                  <a:gd name="T74" fmla="*/ 48 w 457"/>
                  <a:gd name="T75" fmla="*/ 256 h 269"/>
                  <a:gd name="T76" fmla="*/ 14 w 457"/>
                  <a:gd name="T77" fmla="*/ 219 h 269"/>
                  <a:gd name="T78" fmla="*/ 0 w 457"/>
                  <a:gd name="T79" fmla="*/ 170 h 269"/>
                  <a:gd name="T80" fmla="*/ 15 w 457"/>
                  <a:gd name="T81" fmla="*/ 115 h 269"/>
                  <a:gd name="T82" fmla="*/ 58 w 457"/>
                  <a:gd name="T83" fmla="*/ 79 h 269"/>
                  <a:gd name="T84" fmla="*/ 88 w 457"/>
                  <a:gd name="T85" fmla="*/ 68 h 269"/>
                  <a:gd name="T86" fmla="*/ 95 w 457"/>
                  <a:gd name="T87" fmla="*/ 62 h 269"/>
                  <a:gd name="T88" fmla="*/ 126 w 457"/>
                  <a:gd name="T89" fmla="*/ 24 h 269"/>
                  <a:gd name="T90" fmla="*/ 169 w 457"/>
                  <a:gd name="T91" fmla="*/ 2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7" h="269">
                    <a:moveTo>
                      <a:pt x="195" y="39"/>
                    </a:moveTo>
                    <a:lnTo>
                      <a:pt x="171" y="42"/>
                    </a:lnTo>
                    <a:lnTo>
                      <a:pt x="151" y="55"/>
                    </a:lnTo>
                    <a:lnTo>
                      <a:pt x="135" y="71"/>
                    </a:lnTo>
                    <a:lnTo>
                      <a:pt x="126" y="94"/>
                    </a:lnTo>
                    <a:lnTo>
                      <a:pt x="123" y="98"/>
                    </a:lnTo>
                    <a:lnTo>
                      <a:pt x="120" y="103"/>
                    </a:lnTo>
                    <a:lnTo>
                      <a:pt x="115" y="106"/>
                    </a:lnTo>
                    <a:lnTo>
                      <a:pt x="110" y="109"/>
                    </a:lnTo>
                    <a:lnTo>
                      <a:pt x="104" y="109"/>
                    </a:lnTo>
                    <a:lnTo>
                      <a:pt x="100" y="109"/>
                    </a:lnTo>
                    <a:lnTo>
                      <a:pt x="80" y="112"/>
                    </a:lnTo>
                    <a:lnTo>
                      <a:pt x="64" y="120"/>
                    </a:lnTo>
                    <a:lnTo>
                      <a:pt x="50" y="133"/>
                    </a:lnTo>
                    <a:lnTo>
                      <a:pt x="42" y="150"/>
                    </a:lnTo>
                    <a:lnTo>
                      <a:pt x="39" y="170"/>
                    </a:lnTo>
                    <a:lnTo>
                      <a:pt x="42" y="188"/>
                    </a:lnTo>
                    <a:lnTo>
                      <a:pt x="50" y="204"/>
                    </a:lnTo>
                    <a:lnTo>
                      <a:pt x="64" y="218"/>
                    </a:lnTo>
                    <a:lnTo>
                      <a:pt x="80" y="227"/>
                    </a:lnTo>
                    <a:lnTo>
                      <a:pt x="100" y="230"/>
                    </a:lnTo>
                    <a:lnTo>
                      <a:pt x="357" y="230"/>
                    </a:lnTo>
                    <a:lnTo>
                      <a:pt x="375" y="227"/>
                    </a:lnTo>
                    <a:lnTo>
                      <a:pt x="392" y="218"/>
                    </a:lnTo>
                    <a:lnTo>
                      <a:pt x="405" y="204"/>
                    </a:lnTo>
                    <a:lnTo>
                      <a:pt x="415" y="188"/>
                    </a:lnTo>
                    <a:lnTo>
                      <a:pt x="418" y="170"/>
                    </a:lnTo>
                    <a:lnTo>
                      <a:pt x="415" y="150"/>
                    </a:lnTo>
                    <a:lnTo>
                      <a:pt x="405" y="133"/>
                    </a:lnTo>
                    <a:lnTo>
                      <a:pt x="392" y="120"/>
                    </a:lnTo>
                    <a:lnTo>
                      <a:pt x="375" y="112"/>
                    </a:lnTo>
                    <a:lnTo>
                      <a:pt x="357" y="109"/>
                    </a:lnTo>
                    <a:lnTo>
                      <a:pt x="351" y="109"/>
                    </a:lnTo>
                    <a:lnTo>
                      <a:pt x="345" y="109"/>
                    </a:lnTo>
                    <a:lnTo>
                      <a:pt x="339" y="106"/>
                    </a:lnTo>
                    <a:lnTo>
                      <a:pt x="334" y="103"/>
                    </a:lnTo>
                    <a:lnTo>
                      <a:pt x="331" y="98"/>
                    </a:lnTo>
                    <a:lnTo>
                      <a:pt x="321" y="83"/>
                    </a:lnTo>
                    <a:lnTo>
                      <a:pt x="309" y="73"/>
                    </a:lnTo>
                    <a:lnTo>
                      <a:pt x="293" y="65"/>
                    </a:lnTo>
                    <a:lnTo>
                      <a:pt x="277" y="64"/>
                    </a:lnTo>
                    <a:lnTo>
                      <a:pt x="271" y="64"/>
                    </a:lnTo>
                    <a:lnTo>
                      <a:pt x="265" y="65"/>
                    </a:lnTo>
                    <a:lnTo>
                      <a:pt x="259" y="65"/>
                    </a:lnTo>
                    <a:lnTo>
                      <a:pt x="254" y="64"/>
                    </a:lnTo>
                    <a:lnTo>
                      <a:pt x="250" y="62"/>
                    </a:lnTo>
                    <a:lnTo>
                      <a:pt x="247" y="59"/>
                    </a:lnTo>
                    <a:lnTo>
                      <a:pt x="231" y="48"/>
                    </a:lnTo>
                    <a:lnTo>
                      <a:pt x="215" y="41"/>
                    </a:lnTo>
                    <a:lnTo>
                      <a:pt x="195" y="39"/>
                    </a:lnTo>
                    <a:close/>
                    <a:moveTo>
                      <a:pt x="195" y="0"/>
                    </a:moveTo>
                    <a:lnTo>
                      <a:pt x="219" y="2"/>
                    </a:lnTo>
                    <a:lnTo>
                      <a:pt x="242" y="9"/>
                    </a:lnTo>
                    <a:lnTo>
                      <a:pt x="262" y="21"/>
                    </a:lnTo>
                    <a:lnTo>
                      <a:pt x="266" y="24"/>
                    </a:lnTo>
                    <a:lnTo>
                      <a:pt x="272" y="24"/>
                    </a:lnTo>
                    <a:lnTo>
                      <a:pt x="277" y="24"/>
                    </a:lnTo>
                    <a:lnTo>
                      <a:pt x="301" y="27"/>
                    </a:lnTo>
                    <a:lnTo>
                      <a:pt x="324" y="36"/>
                    </a:lnTo>
                    <a:lnTo>
                      <a:pt x="343" y="50"/>
                    </a:lnTo>
                    <a:lnTo>
                      <a:pt x="360" y="70"/>
                    </a:lnTo>
                    <a:lnTo>
                      <a:pt x="386" y="73"/>
                    </a:lnTo>
                    <a:lnTo>
                      <a:pt x="408" y="83"/>
                    </a:lnTo>
                    <a:lnTo>
                      <a:pt x="428" y="100"/>
                    </a:lnTo>
                    <a:lnTo>
                      <a:pt x="443" y="120"/>
                    </a:lnTo>
                    <a:lnTo>
                      <a:pt x="454" y="142"/>
                    </a:lnTo>
                    <a:lnTo>
                      <a:pt x="457" y="170"/>
                    </a:lnTo>
                    <a:lnTo>
                      <a:pt x="452" y="195"/>
                    </a:lnTo>
                    <a:lnTo>
                      <a:pt x="443" y="219"/>
                    </a:lnTo>
                    <a:lnTo>
                      <a:pt x="427" y="239"/>
                    </a:lnTo>
                    <a:lnTo>
                      <a:pt x="407" y="256"/>
                    </a:lnTo>
                    <a:lnTo>
                      <a:pt x="383" y="265"/>
                    </a:lnTo>
                    <a:lnTo>
                      <a:pt x="357" y="269"/>
                    </a:lnTo>
                    <a:lnTo>
                      <a:pt x="100" y="269"/>
                    </a:lnTo>
                    <a:lnTo>
                      <a:pt x="73" y="265"/>
                    </a:lnTo>
                    <a:lnTo>
                      <a:pt x="48" y="256"/>
                    </a:lnTo>
                    <a:lnTo>
                      <a:pt x="29" y="239"/>
                    </a:lnTo>
                    <a:lnTo>
                      <a:pt x="14" y="219"/>
                    </a:lnTo>
                    <a:lnTo>
                      <a:pt x="3" y="195"/>
                    </a:lnTo>
                    <a:lnTo>
                      <a:pt x="0" y="170"/>
                    </a:lnTo>
                    <a:lnTo>
                      <a:pt x="3" y="141"/>
                    </a:lnTo>
                    <a:lnTo>
                      <a:pt x="15" y="115"/>
                    </a:lnTo>
                    <a:lnTo>
                      <a:pt x="33" y="94"/>
                    </a:lnTo>
                    <a:lnTo>
                      <a:pt x="58" y="79"/>
                    </a:lnTo>
                    <a:lnTo>
                      <a:pt x="83" y="70"/>
                    </a:lnTo>
                    <a:lnTo>
                      <a:pt x="88" y="68"/>
                    </a:lnTo>
                    <a:lnTo>
                      <a:pt x="92" y="67"/>
                    </a:lnTo>
                    <a:lnTo>
                      <a:pt x="95" y="62"/>
                    </a:lnTo>
                    <a:lnTo>
                      <a:pt x="109" y="41"/>
                    </a:lnTo>
                    <a:lnTo>
                      <a:pt x="126" y="24"/>
                    </a:lnTo>
                    <a:lnTo>
                      <a:pt x="147" y="11"/>
                    </a:lnTo>
                    <a:lnTo>
                      <a:pt x="169" y="2"/>
                    </a:lnTo>
                    <a:lnTo>
                      <a:pt x="1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24" name="Freeform 23"/>
              <p:cNvSpPr>
                <a:spLocks/>
              </p:cNvSpPr>
              <p:nvPr/>
            </p:nvSpPr>
            <p:spPr bwMode="auto">
              <a:xfrm>
                <a:off x="3970338" y="1897063"/>
                <a:ext cx="503238" cy="427038"/>
              </a:xfrm>
              <a:custGeom>
                <a:avLst/>
                <a:gdLst>
                  <a:gd name="T0" fmla="*/ 197 w 317"/>
                  <a:gd name="T1" fmla="*/ 0 h 269"/>
                  <a:gd name="T2" fmla="*/ 220 w 317"/>
                  <a:gd name="T3" fmla="*/ 1 h 269"/>
                  <a:gd name="T4" fmla="*/ 242 w 317"/>
                  <a:gd name="T5" fmla="*/ 9 h 269"/>
                  <a:gd name="T6" fmla="*/ 262 w 317"/>
                  <a:gd name="T7" fmla="*/ 21 h 269"/>
                  <a:gd name="T8" fmla="*/ 267 w 317"/>
                  <a:gd name="T9" fmla="*/ 22 h 269"/>
                  <a:gd name="T10" fmla="*/ 273 w 317"/>
                  <a:gd name="T11" fmla="*/ 24 h 269"/>
                  <a:gd name="T12" fmla="*/ 277 w 317"/>
                  <a:gd name="T13" fmla="*/ 24 h 269"/>
                  <a:gd name="T14" fmla="*/ 297 w 317"/>
                  <a:gd name="T15" fmla="*/ 25 h 269"/>
                  <a:gd name="T16" fmla="*/ 317 w 317"/>
                  <a:gd name="T17" fmla="*/ 31 h 269"/>
                  <a:gd name="T18" fmla="*/ 288 w 317"/>
                  <a:gd name="T19" fmla="*/ 39 h 269"/>
                  <a:gd name="T20" fmla="*/ 261 w 317"/>
                  <a:gd name="T21" fmla="*/ 54 h 269"/>
                  <a:gd name="T22" fmla="*/ 238 w 317"/>
                  <a:gd name="T23" fmla="*/ 74 h 269"/>
                  <a:gd name="T24" fmla="*/ 220 w 317"/>
                  <a:gd name="T25" fmla="*/ 98 h 269"/>
                  <a:gd name="T26" fmla="*/ 217 w 317"/>
                  <a:gd name="T27" fmla="*/ 101 h 269"/>
                  <a:gd name="T28" fmla="*/ 212 w 317"/>
                  <a:gd name="T29" fmla="*/ 102 h 269"/>
                  <a:gd name="T30" fmla="*/ 186 w 317"/>
                  <a:gd name="T31" fmla="*/ 113 h 269"/>
                  <a:gd name="T32" fmla="*/ 164 w 317"/>
                  <a:gd name="T33" fmla="*/ 127 h 269"/>
                  <a:gd name="T34" fmla="*/ 144 w 317"/>
                  <a:gd name="T35" fmla="*/ 146 h 269"/>
                  <a:gd name="T36" fmla="*/ 130 w 317"/>
                  <a:gd name="T37" fmla="*/ 169 h 269"/>
                  <a:gd name="T38" fmla="*/ 121 w 317"/>
                  <a:gd name="T39" fmla="*/ 195 h 269"/>
                  <a:gd name="T40" fmla="*/ 117 w 317"/>
                  <a:gd name="T41" fmla="*/ 224 h 269"/>
                  <a:gd name="T42" fmla="*/ 120 w 317"/>
                  <a:gd name="T43" fmla="*/ 246 h 269"/>
                  <a:gd name="T44" fmla="*/ 126 w 317"/>
                  <a:gd name="T45" fmla="*/ 269 h 269"/>
                  <a:gd name="T46" fmla="*/ 100 w 317"/>
                  <a:gd name="T47" fmla="*/ 269 h 269"/>
                  <a:gd name="T48" fmla="*/ 73 w 317"/>
                  <a:gd name="T49" fmla="*/ 264 h 269"/>
                  <a:gd name="T50" fmla="*/ 50 w 317"/>
                  <a:gd name="T51" fmla="*/ 254 h 269"/>
                  <a:gd name="T52" fmla="*/ 29 w 317"/>
                  <a:gd name="T53" fmla="*/ 239 h 269"/>
                  <a:gd name="T54" fmla="*/ 14 w 317"/>
                  <a:gd name="T55" fmla="*/ 219 h 269"/>
                  <a:gd name="T56" fmla="*/ 3 w 317"/>
                  <a:gd name="T57" fmla="*/ 195 h 269"/>
                  <a:gd name="T58" fmla="*/ 0 w 317"/>
                  <a:gd name="T59" fmla="*/ 169 h 269"/>
                  <a:gd name="T60" fmla="*/ 5 w 317"/>
                  <a:gd name="T61" fmla="*/ 140 h 269"/>
                  <a:gd name="T62" fmla="*/ 17 w 317"/>
                  <a:gd name="T63" fmla="*/ 115 h 269"/>
                  <a:gd name="T64" fmla="*/ 34 w 317"/>
                  <a:gd name="T65" fmla="*/ 93 h 269"/>
                  <a:gd name="T66" fmla="*/ 58 w 317"/>
                  <a:gd name="T67" fmla="*/ 78 h 269"/>
                  <a:gd name="T68" fmla="*/ 85 w 317"/>
                  <a:gd name="T69" fmla="*/ 69 h 269"/>
                  <a:gd name="T70" fmla="*/ 90 w 317"/>
                  <a:gd name="T71" fmla="*/ 68 h 269"/>
                  <a:gd name="T72" fmla="*/ 93 w 317"/>
                  <a:gd name="T73" fmla="*/ 65 h 269"/>
                  <a:gd name="T74" fmla="*/ 96 w 317"/>
                  <a:gd name="T75" fmla="*/ 62 h 269"/>
                  <a:gd name="T76" fmla="*/ 109 w 317"/>
                  <a:gd name="T77" fmla="*/ 40 h 269"/>
                  <a:gd name="T78" fmla="*/ 126 w 317"/>
                  <a:gd name="T79" fmla="*/ 24 h 269"/>
                  <a:gd name="T80" fmla="*/ 147 w 317"/>
                  <a:gd name="T81" fmla="*/ 10 h 269"/>
                  <a:gd name="T82" fmla="*/ 171 w 317"/>
                  <a:gd name="T83" fmla="*/ 1 h 269"/>
                  <a:gd name="T84" fmla="*/ 197 w 317"/>
                  <a:gd name="T85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7" h="269">
                    <a:moveTo>
                      <a:pt x="197" y="0"/>
                    </a:moveTo>
                    <a:lnTo>
                      <a:pt x="220" y="1"/>
                    </a:lnTo>
                    <a:lnTo>
                      <a:pt x="242" y="9"/>
                    </a:lnTo>
                    <a:lnTo>
                      <a:pt x="262" y="21"/>
                    </a:lnTo>
                    <a:lnTo>
                      <a:pt x="267" y="22"/>
                    </a:lnTo>
                    <a:lnTo>
                      <a:pt x="273" y="24"/>
                    </a:lnTo>
                    <a:lnTo>
                      <a:pt x="277" y="24"/>
                    </a:lnTo>
                    <a:lnTo>
                      <a:pt x="297" y="25"/>
                    </a:lnTo>
                    <a:lnTo>
                      <a:pt x="317" y="31"/>
                    </a:lnTo>
                    <a:lnTo>
                      <a:pt x="288" y="39"/>
                    </a:lnTo>
                    <a:lnTo>
                      <a:pt x="261" y="54"/>
                    </a:lnTo>
                    <a:lnTo>
                      <a:pt x="238" y="74"/>
                    </a:lnTo>
                    <a:lnTo>
                      <a:pt x="220" y="98"/>
                    </a:lnTo>
                    <a:lnTo>
                      <a:pt x="217" y="101"/>
                    </a:lnTo>
                    <a:lnTo>
                      <a:pt x="212" y="102"/>
                    </a:lnTo>
                    <a:lnTo>
                      <a:pt x="186" y="113"/>
                    </a:lnTo>
                    <a:lnTo>
                      <a:pt x="164" y="127"/>
                    </a:lnTo>
                    <a:lnTo>
                      <a:pt x="144" y="146"/>
                    </a:lnTo>
                    <a:lnTo>
                      <a:pt x="130" y="169"/>
                    </a:lnTo>
                    <a:lnTo>
                      <a:pt x="121" y="195"/>
                    </a:lnTo>
                    <a:lnTo>
                      <a:pt x="117" y="224"/>
                    </a:lnTo>
                    <a:lnTo>
                      <a:pt x="120" y="246"/>
                    </a:lnTo>
                    <a:lnTo>
                      <a:pt x="126" y="269"/>
                    </a:lnTo>
                    <a:lnTo>
                      <a:pt x="100" y="269"/>
                    </a:lnTo>
                    <a:lnTo>
                      <a:pt x="73" y="264"/>
                    </a:lnTo>
                    <a:lnTo>
                      <a:pt x="50" y="254"/>
                    </a:lnTo>
                    <a:lnTo>
                      <a:pt x="29" y="239"/>
                    </a:lnTo>
                    <a:lnTo>
                      <a:pt x="14" y="219"/>
                    </a:lnTo>
                    <a:lnTo>
                      <a:pt x="3" y="195"/>
                    </a:lnTo>
                    <a:lnTo>
                      <a:pt x="0" y="169"/>
                    </a:lnTo>
                    <a:lnTo>
                      <a:pt x="5" y="140"/>
                    </a:lnTo>
                    <a:lnTo>
                      <a:pt x="17" y="115"/>
                    </a:lnTo>
                    <a:lnTo>
                      <a:pt x="34" y="93"/>
                    </a:lnTo>
                    <a:lnTo>
                      <a:pt x="58" y="78"/>
                    </a:lnTo>
                    <a:lnTo>
                      <a:pt x="85" y="69"/>
                    </a:lnTo>
                    <a:lnTo>
                      <a:pt x="90" y="68"/>
                    </a:lnTo>
                    <a:lnTo>
                      <a:pt x="93" y="65"/>
                    </a:lnTo>
                    <a:lnTo>
                      <a:pt x="96" y="62"/>
                    </a:lnTo>
                    <a:lnTo>
                      <a:pt x="109" y="40"/>
                    </a:lnTo>
                    <a:lnTo>
                      <a:pt x="126" y="24"/>
                    </a:lnTo>
                    <a:lnTo>
                      <a:pt x="147" y="10"/>
                    </a:lnTo>
                    <a:lnTo>
                      <a:pt x="171" y="1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25" name="Rectangle 24"/>
              <p:cNvSpPr>
                <a:spLocks noChangeArrowheads="1"/>
              </p:cNvSpPr>
              <p:nvPr/>
            </p:nvSpPr>
            <p:spPr bwMode="auto">
              <a:xfrm>
                <a:off x="4113213" y="1798638"/>
                <a:ext cx="57150" cy="7778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26" name="Freeform 25"/>
              <p:cNvSpPr>
                <a:spLocks/>
              </p:cNvSpPr>
              <p:nvPr/>
            </p:nvSpPr>
            <p:spPr bwMode="auto">
              <a:xfrm>
                <a:off x="4067176" y="1616075"/>
                <a:ext cx="149225" cy="146050"/>
              </a:xfrm>
              <a:custGeom>
                <a:avLst/>
                <a:gdLst>
                  <a:gd name="T0" fmla="*/ 47 w 94"/>
                  <a:gd name="T1" fmla="*/ 0 h 92"/>
                  <a:gd name="T2" fmla="*/ 65 w 94"/>
                  <a:gd name="T3" fmla="*/ 3 h 92"/>
                  <a:gd name="T4" fmla="*/ 80 w 94"/>
                  <a:gd name="T5" fmla="*/ 13 h 92"/>
                  <a:gd name="T6" fmla="*/ 89 w 94"/>
                  <a:gd name="T7" fmla="*/ 28 h 92"/>
                  <a:gd name="T8" fmla="*/ 94 w 94"/>
                  <a:gd name="T9" fmla="*/ 46 h 92"/>
                  <a:gd name="T10" fmla="*/ 89 w 94"/>
                  <a:gd name="T11" fmla="*/ 65 h 92"/>
                  <a:gd name="T12" fmla="*/ 80 w 94"/>
                  <a:gd name="T13" fmla="*/ 78 h 92"/>
                  <a:gd name="T14" fmla="*/ 65 w 94"/>
                  <a:gd name="T15" fmla="*/ 89 h 92"/>
                  <a:gd name="T16" fmla="*/ 47 w 94"/>
                  <a:gd name="T17" fmla="*/ 92 h 92"/>
                  <a:gd name="T18" fmla="*/ 29 w 94"/>
                  <a:gd name="T19" fmla="*/ 89 h 92"/>
                  <a:gd name="T20" fmla="*/ 13 w 94"/>
                  <a:gd name="T21" fmla="*/ 78 h 92"/>
                  <a:gd name="T22" fmla="*/ 4 w 94"/>
                  <a:gd name="T23" fmla="*/ 65 h 92"/>
                  <a:gd name="T24" fmla="*/ 0 w 94"/>
                  <a:gd name="T25" fmla="*/ 46 h 92"/>
                  <a:gd name="T26" fmla="*/ 4 w 94"/>
                  <a:gd name="T27" fmla="*/ 28 h 92"/>
                  <a:gd name="T28" fmla="*/ 13 w 94"/>
                  <a:gd name="T29" fmla="*/ 13 h 92"/>
                  <a:gd name="T30" fmla="*/ 29 w 94"/>
                  <a:gd name="T31" fmla="*/ 3 h 92"/>
                  <a:gd name="T32" fmla="*/ 47 w 94"/>
                  <a:gd name="T3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4" h="92">
                    <a:moveTo>
                      <a:pt x="47" y="0"/>
                    </a:moveTo>
                    <a:lnTo>
                      <a:pt x="65" y="3"/>
                    </a:lnTo>
                    <a:lnTo>
                      <a:pt x="80" y="13"/>
                    </a:lnTo>
                    <a:lnTo>
                      <a:pt x="89" y="28"/>
                    </a:lnTo>
                    <a:lnTo>
                      <a:pt x="94" y="46"/>
                    </a:lnTo>
                    <a:lnTo>
                      <a:pt x="89" y="65"/>
                    </a:lnTo>
                    <a:lnTo>
                      <a:pt x="80" y="78"/>
                    </a:lnTo>
                    <a:lnTo>
                      <a:pt x="65" y="89"/>
                    </a:lnTo>
                    <a:lnTo>
                      <a:pt x="47" y="92"/>
                    </a:lnTo>
                    <a:lnTo>
                      <a:pt x="29" y="89"/>
                    </a:lnTo>
                    <a:lnTo>
                      <a:pt x="13" y="78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9" y="3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27" name="Rectangle 26"/>
              <p:cNvSpPr>
                <a:spLocks noChangeArrowheads="1"/>
              </p:cNvSpPr>
              <p:nvPr/>
            </p:nvSpPr>
            <p:spPr bwMode="auto">
              <a:xfrm>
                <a:off x="4251326" y="1660525"/>
                <a:ext cx="77788" cy="587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28" name="Rectangle 27"/>
              <p:cNvSpPr>
                <a:spLocks noChangeArrowheads="1"/>
              </p:cNvSpPr>
              <p:nvPr/>
            </p:nvSpPr>
            <p:spPr bwMode="auto">
              <a:xfrm>
                <a:off x="4405313" y="1660525"/>
                <a:ext cx="79375" cy="587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29" name="Rectangle 28"/>
              <p:cNvSpPr>
                <a:spLocks noChangeArrowheads="1"/>
              </p:cNvSpPr>
              <p:nvPr/>
            </p:nvSpPr>
            <p:spPr bwMode="auto">
              <a:xfrm>
                <a:off x="4719638" y="1954213"/>
                <a:ext cx="58738" cy="762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30" name="Rectangle 29"/>
              <p:cNvSpPr>
                <a:spLocks noChangeArrowheads="1"/>
              </p:cNvSpPr>
              <p:nvPr/>
            </p:nvSpPr>
            <p:spPr bwMode="auto">
              <a:xfrm>
                <a:off x="4719638" y="1798638"/>
                <a:ext cx="58738" cy="7778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31" name="Freeform 30"/>
              <p:cNvSpPr>
                <a:spLocks/>
              </p:cNvSpPr>
              <p:nvPr/>
            </p:nvSpPr>
            <p:spPr bwMode="auto">
              <a:xfrm>
                <a:off x="4675188" y="1616075"/>
                <a:ext cx="147638" cy="146050"/>
              </a:xfrm>
              <a:custGeom>
                <a:avLst/>
                <a:gdLst>
                  <a:gd name="T0" fmla="*/ 46 w 93"/>
                  <a:gd name="T1" fmla="*/ 0 h 92"/>
                  <a:gd name="T2" fmla="*/ 65 w 93"/>
                  <a:gd name="T3" fmla="*/ 3 h 92"/>
                  <a:gd name="T4" fmla="*/ 80 w 93"/>
                  <a:gd name="T5" fmla="*/ 13 h 92"/>
                  <a:gd name="T6" fmla="*/ 89 w 93"/>
                  <a:gd name="T7" fmla="*/ 28 h 92"/>
                  <a:gd name="T8" fmla="*/ 93 w 93"/>
                  <a:gd name="T9" fmla="*/ 46 h 92"/>
                  <a:gd name="T10" fmla="*/ 89 w 93"/>
                  <a:gd name="T11" fmla="*/ 65 h 92"/>
                  <a:gd name="T12" fmla="*/ 80 w 93"/>
                  <a:gd name="T13" fmla="*/ 78 h 92"/>
                  <a:gd name="T14" fmla="*/ 65 w 93"/>
                  <a:gd name="T15" fmla="*/ 89 h 92"/>
                  <a:gd name="T16" fmla="*/ 46 w 93"/>
                  <a:gd name="T17" fmla="*/ 92 h 92"/>
                  <a:gd name="T18" fmla="*/ 28 w 93"/>
                  <a:gd name="T19" fmla="*/ 89 h 92"/>
                  <a:gd name="T20" fmla="*/ 13 w 93"/>
                  <a:gd name="T21" fmla="*/ 78 h 92"/>
                  <a:gd name="T22" fmla="*/ 4 w 93"/>
                  <a:gd name="T23" fmla="*/ 65 h 92"/>
                  <a:gd name="T24" fmla="*/ 0 w 93"/>
                  <a:gd name="T25" fmla="*/ 46 h 92"/>
                  <a:gd name="T26" fmla="*/ 4 w 93"/>
                  <a:gd name="T27" fmla="*/ 28 h 92"/>
                  <a:gd name="T28" fmla="*/ 13 w 93"/>
                  <a:gd name="T29" fmla="*/ 13 h 92"/>
                  <a:gd name="T30" fmla="*/ 28 w 93"/>
                  <a:gd name="T31" fmla="*/ 3 h 92"/>
                  <a:gd name="T32" fmla="*/ 46 w 93"/>
                  <a:gd name="T3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2">
                    <a:moveTo>
                      <a:pt x="46" y="0"/>
                    </a:moveTo>
                    <a:lnTo>
                      <a:pt x="65" y="3"/>
                    </a:lnTo>
                    <a:lnTo>
                      <a:pt x="80" y="13"/>
                    </a:lnTo>
                    <a:lnTo>
                      <a:pt x="89" y="28"/>
                    </a:lnTo>
                    <a:lnTo>
                      <a:pt x="93" y="46"/>
                    </a:lnTo>
                    <a:lnTo>
                      <a:pt x="89" y="65"/>
                    </a:lnTo>
                    <a:lnTo>
                      <a:pt x="80" y="78"/>
                    </a:lnTo>
                    <a:lnTo>
                      <a:pt x="65" y="89"/>
                    </a:lnTo>
                    <a:lnTo>
                      <a:pt x="46" y="92"/>
                    </a:lnTo>
                    <a:lnTo>
                      <a:pt x="28" y="89"/>
                    </a:lnTo>
                    <a:lnTo>
                      <a:pt x="13" y="78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8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32" name="Rectangle 31"/>
              <p:cNvSpPr>
                <a:spLocks noChangeArrowheads="1"/>
              </p:cNvSpPr>
              <p:nvPr/>
            </p:nvSpPr>
            <p:spPr bwMode="auto">
              <a:xfrm>
                <a:off x="4559301" y="1660525"/>
                <a:ext cx="79375" cy="587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8243625" y="3061252"/>
              <a:ext cx="10390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Simulate </a:t>
              </a:r>
            </a:p>
            <a:p>
              <a:pPr algn="ctr"/>
              <a:r>
                <a:rPr lang="en-IN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Results</a:t>
              </a:r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644758" y="1506940"/>
            <a:ext cx="1524000" cy="1834201"/>
            <a:chOff x="9644758" y="1506940"/>
            <a:chExt cx="1524000" cy="1834201"/>
          </a:xfrm>
        </p:grpSpPr>
        <p:sp>
          <p:nvSpPr>
            <p:cNvPr id="65" name="Rounded Rectangle 64"/>
            <p:cNvSpPr/>
            <p:nvPr/>
          </p:nvSpPr>
          <p:spPr>
            <a:xfrm>
              <a:off x="9644758" y="1506940"/>
              <a:ext cx="1524000" cy="1834201"/>
            </a:xfrm>
            <a:prstGeom prst="roundRect">
              <a:avLst>
                <a:gd name="adj" fmla="val 527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10174322" y="1825986"/>
              <a:ext cx="464872" cy="495190"/>
              <a:chOff x="2354263" y="1584325"/>
              <a:chExt cx="803275" cy="855663"/>
            </a:xfrm>
            <a:solidFill>
              <a:schemeClr val="bg1"/>
            </a:solidFill>
          </p:grpSpPr>
          <p:sp>
            <p:nvSpPr>
              <p:cNvPr id="134" name="Freeform 20"/>
              <p:cNvSpPr>
                <a:spLocks noEditPoints="1"/>
              </p:cNvSpPr>
              <p:nvPr/>
            </p:nvSpPr>
            <p:spPr bwMode="auto">
              <a:xfrm>
                <a:off x="2354263" y="1584325"/>
                <a:ext cx="803275" cy="855663"/>
              </a:xfrm>
              <a:custGeom>
                <a:avLst/>
                <a:gdLst>
                  <a:gd name="T0" fmla="*/ 71 w 506"/>
                  <a:gd name="T1" fmla="*/ 71 h 539"/>
                  <a:gd name="T2" fmla="*/ 71 w 506"/>
                  <a:gd name="T3" fmla="*/ 343 h 539"/>
                  <a:gd name="T4" fmla="*/ 434 w 506"/>
                  <a:gd name="T5" fmla="*/ 343 h 539"/>
                  <a:gd name="T6" fmla="*/ 434 w 506"/>
                  <a:gd name="T7" fmla="*/ 71 h 539"/>
                  <a:gd name="T8" fmla="*/ 71 w 506"/>
                  <a:gd name="T9" fmla="*/ 71 h 539"/>
                  <a:gd name="T10" fmla="*/ 49 w 506"/>
                  <a:gd name="T11" fmla="*/ 0 h 539"/>
                  <a:gd name="T12" fmla="*/ 459 w 506"/>
                  <a:gd name="T13" fmla="*/ 0 h 539"/>
                  <a:gd name="T14" fmla="*/ 477 w 506"/>
                  <a:gd name="T15" fmla="*/ 3 h 539"/>
                  <a:gd name="T16" fmla="*/ 492 w 506"/>
                  <a:gd name="T17" fmla="*/ 13 h 539"/>
                  <a:gd name="T18" fmla="*/ 503 w 506"/>
                  <a:gd name="T19" fmla="*/ 29 h 539"/>
                  <a:gd name="T20" fmla="*/ 506 w 506"/>
                  <a:gd name="T21" fmla="*/ 47 h 539"/>
                  <a:gd name="T22" fmla="*/ 506 w 506"/>
                  <a:gd name="T23" fmla="*/ 366 h 539"/>
                  <a:gd name="T24" fmla="*/ 503 w 506"/>
                  <a:gd name="T25" fmla="*/ 384 h 539"/>
                  <a:gd name="T26" fmla="*/ 492 w 506"/>
                  <a:gd name="T27" fmla="*/ 401 h 539"/>
                  <a:gd name="T28" fmla="*/ 477 w 506"/>
                  <a:gd name="T29" fmla="*/ 411 h 539"/>
                  <a:gd name="T30" fmla="*/ 459 w 506"/>
                  <a:gd name="T31" fmla="*/ 414 h 539"/>
                  <a:gd name="T32" fmla="*/ 289 w 506"/>
                  <a:gd name="T33" fmla="*/ 414 h 539"/>
                  <a:gd name="T34" fmla="*/ 289 w 506"/>
                  <a:gd name="T35" fmla="*/ 467 h 539"/>
                  <a:gd name="T36" fmla="*/ 354 w 506"/>
                  <a:gd name="T37" fmla="*/ 467 h 539"/>
                  <a:gd name="T38" fmla="*/ 371 w 506"/>
                  <a:gd name="T39" fmla="*/ 470 h 539"/>
                  <a:gd name="T40" fmla="*/ 385 w 506"/>
                  <a:gd name="T41" fmla="*/ 481 h 539"/>
                  <a:gd name="T42" fmla="*/ 394 w 506"/>
                  <a:gd name="T43" fmla="*/ 495 h 539"/>
                  <a:gd name="T44" fmla="*/ 397 w 506"/>
                  <a:gd name="T45" fmla="*/ 511 h 539"/>
                  <a:gd name="T46" fmla="*/ 397 w 506"/>
                  <a:gd name="T47" fmla="*/ 539 h 539"/>
                  <a:gd name="T48" fmla="*/ 111 w 506"/>
                  <a:gd name="T49" fmla="*/ 539 h 539"/>
                  <a:gd name="T50" fmla="*/ 111 w 506"/>
                  <a:gd name="T51" fmla="*/ 511 h 539"/>
                  <a:gd name="T52" fmla="*/ 114 w 506"/>
                  <a:gd name="T53" fmla="*/ 495 h 539"/>
                  <a:gd name="T54" fmla="*/ 124 w 506"/>
                  <a:gd name="T55" fmla="*/ 481 h 539"/>
                  <a:gd name="T56" fmla="*/ 138 w 506"/>
                  <a:gd name="T57" fmla="*/ 470 h 539"/>
                  <a:gd name="T58" fmla="*/ 155 w 506"/>
                  <a:gd name="T59" fmla="*/ 467 h 539"/>
                  <a:gd name="T60" fmla="*/ 218 w 506"/>
                  <a:gd name="T61" fmla="*/ 467 h 539"/>
                  <a:gd name="T62" fmla="*/ 218 w 506"/>
                  <a:gd name="T63" fmla="*/ 414 h 539"/>
                  <a:gd name="T64" fmla="*/ 49 w 506"/>
                  <a:gd name="T65" fmla="*/ 414 h 539"/>
                  <a:gd name="T66" fmla="*/ 31 w 506"/>
                  <a:gd name="T67" fmla="*/ 411 h 539"/>
                  <a:gd name="T68" fmla="*/ 15 w 506"/>
                  <a:gd name="T69" fmla="*/ 401 h 539"/>
                  <a:gd name="T70" fmla="*/ 5 w 506"/>
                  <a:gd name="T71" fmla="*/ 384 h 539"/>
                  <a:gd name="T72" fmla="*/ 0 w 506"/>
                  <a:gd name="T73" fmla="*/ 366 h 539"/>
                  <a:gd name="T74" fmla="*/ 0 w 506"/>
                  <a:gd name="T75" fmla="*/ 47 h 539"/>
                  <a:gd name="T76" fmla="*/ 5 w 506"/>
                  <a:gd name="T77" fmla="*/ 29 h 539"/>
                  <a:gd name="T78" fmla="*/ 15 w 506"/>
                  <a:gd name="T79" fmla="*/ 13 h 539"/>
                  <a:gd name="T80" fmla="*/ 31 w 506"/>
                  <a:gd name="T81" fmla="*/ 3 h 539"/>
                  <a:gd name="T82" fmla="*/ 49 w 506"/>
                  <a:gd name="T83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6" h="539">
                    <a:moveTo>
                      <a:pt x="71" y="71"/>
                    </a:moveTo>
                    <a:lnTo>
                      <a:pt x="71" y="343"/>
                    </a:lnTo>
                    <a:lnTo>
                      <a:pt x="434" y="343"/>
                    </a:lnTo>
                    <a:lnTo>
                      <a:pt x="434" y="71"/>
                    </a:lnTo>
                    <a:lnTo>
                      <a:pt x="71" y="71"/>
                    </a:lnTo>
                    <a:close/>
                    <a:moveTo>
                      <a:pt x="49" y="0"/>
                    </a:moveTo>
                    <a:lnTo>
                      <a:pt x="459" y="0"/>
                    </a:lnTo>
                    <a:lnTo>
                      <a:pt x="477" y="3"/>
                    </a:lnTo>
                    <a:lnTo>
                      <a:pt x="492" y="13"/>
                    </a:lnTo>
                    <a:lnTo>
                      <a:pt x="503" y="29"/>
                    </a:lnTo>
                    <a:lnTo>
                      <a:pt x="506" y="47"/>
                    </a:lnTo>
                    <a:lnTo>
                      <a:pt x="506" y="366"/>
                    </a:lnTo>
                    <a:lnTo>
                      <a:pt x="503" y="384"/>
                    </a:lnTo>
                    <a:lnTo>
                      <a:pt x="492" y="401"/>
                    </a:lnTo>
                    <a:lnTo>
                      <a:pt x="477" y="411"/>
                    </a:lnTo>
                    <a:lnTo>
                      <a:pt x="459" y="414"/>
                    </a:lnTo>
                    <a:lnTo>
                      <a:pt x="289" y="414"/>
                    </a:lnTo>
                    <a:lnTo>
                      <a:pt x="289" y="467"/>
                    </a:lnTo>
                    <a:lnTo>
                      <a:pt x="354" y="467"/>
                    </a:lnTo>
                    <a:lnTo>
                      <a:pt x="371" y="470"/>
                    </a:lnTo>
                    <a:lnTo>
                      <a:pt x="385" y="481"/>
                    </a:lnTo>
                    <a:lnTo>
                      <a:pt x="394" y="495"/>
                    </a:lnTo>
                    <a:lnTo>
                      <a:pt x="397" y="511"/>
                    </a:lnTo>
                    <a:lnTo>
                      <a:pt x="397" y="539"/>
                    </a:lnTo>
                    <a:lnTo>
                      <a:pt x="111" y="539"/>
                    </a:lnTo>
                    <a:lnTo>
                      <a:pt x="111" y="511"/>
                    </a:lnTo>
                    <a:lnTo>
                      <a:pt x="114" y="495"/>
                    </a:lnTo>
                    <a:lnTo>
                      <a:pt x="124" y="481"/>
                    </a:lnTo>
                    <a:lnTo>
                      <a:pt x="138" y="470"/>
                    </a:lnTo>
                    <a:lnTo>
                      <a:pt x="155" y="467"/>
                    </a:lnTo>
                    <a:lnTo>
                      <a:pt x="218" y="467"/>
                    </a:lnTo>
                    <a:lnTo>
                      <a:pt x="218" y="414"/>
                    </a:lnTo>
                    <a:lnTo>
                      <a:pt x="49" y="414"/>
                    </a:lnTo>
                    <a:lnTo>
                      <a:pt x="31" y="411"/>
                    </a:lnTo>
                    <a:lnTo>
                      <a:pt x="15" y="401"/>
                    </a:lnTo>
                    <a:lnTo>
                      <a:pt x="5" y="384"/>
                    </a:lnTo>
                    <a:lnTo>
                      <a:pt x="0" y="366"/>
                    </a:lnTo>
                    <a:lnTo>
                      <a:pt x="0" y="47"/>
                    </a:lnTo>
                    <a:lnTo>
                      <a:pt x="5" y="29"/>
                    </a:lnTo>
                    <a:lnTo>
                      <a:pt x="15" y="13"/>
                    </a:lnTo>
                    <a:lnTo>
                      <a:pt x="31" y="3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35" name="Freeform 21"/>
              <p:cNvSpPr>
                <a:spLocks/>
              </p:cNvSpPr>
              <p:nvPr/>
            </p:nvSpPr>
            <p:spPr bwMode="auto">
              <a:xfrm>
                <a:off x="2573338" y="1804988"/>
                <a:ext cx="366713" cy="215900"/>
              </a:xfrm>
              <a:custGeom>
                <a:avLst/>
                <a:gdLst>
                  <a:gd name="T0" fmla="*/ 100 w 231"/>
                  <a:gd name="T1" fmla="*/ 0 h 136"/>
                  <a:gd name="T2" fmla="*/ 116 w 231"/>
                  <a:gd name="T3" fmla="*/ 3 h 136"/>
                  <a:gd name="T4" fmla="*/ 132 w 231"/>
                  <a:gd name="T5" fmla="*/ 11 h 136"/>
                  <a:gd name="T6" fmla="*/ 135 w 231"/>
                  <a:gd name="T7" fmla="*/ 12 h 136"/>
                  <a:gd name="T8" fmla="*/ 139 w 231"/>
                  <a:gd name="T9" fmla="*/ 12 h 136"/>
                  <a:gd name="T10" fmla="*/ 141 w 231"/>
                  <a:gd name="T11" fmla="*/ 12 h 136"/>
                  <a:gd name="T12" fmla="*/ 154 w 231"/>
                  <a:gd name="T13" fmla="*/ 15 h 136"/>
                  <a:gd name="T14" fmla="*/ 168 w 231"/>
                  <a:gd name="T15" fmla="*/ 21 h 136"/>
                  <a:gd name="T16" fmla="*/ 180 w 231"/>
                  <a:gd name="T17" fmla="*/ 30 h 136"/>
                  <a:gd name="T18" fmla="*/ 183 w 231"/>
                  <a:gd name="T19" fmla="*/ 33 h 136"/>
                  <a:gd name="T20" fmla="*/ 188 w 231"/>
                  <a:gd name="T21" fmla="*/ 36 h 136"/>
                  <a:gd name="T22" fmla="*/ 206 w 231"/>
                  <a:gd name="T23" fmla="*/ 41 h 136"/>
                  <a:gd name="T24" fmla="*/ 219 w 231"/>
                  <a:gd name="T25" fmla="*/ 53 h 136"/>
                  <a:gd name="T26" fmla="*/ 228 w 231"/>
                  <a:gd name="T27" fmla="*/ 68 h 136"/>
                  <a:gd name="T28" fmla="*/ 231 w 231"/>
                  <a:gd name="T29" fmla="*/ 86 h 136"/>
                  <a:gd name="T30" fmla="*/ 228 w 231"/>
                  <a:gd name="T31" fmla="*/ 106 h 136"/>
                  <a:gd name="T32" fmla="*/ 216 w 231"/>
                  <a:gd name="T33" fmla="*/ 121 h 136"/>
                  <a:gd name="T34" fmla="*/ 201 w 231"/>
                  <a:gd name="T35" fmla="*/ 133 h 136"/>
                  <a:gd name="T36" fmla="*/ 181 w 231"/>
                  <a:gd name="T37" fmla="*/ 136 h 136"/>
                  <a:gd name="T38" fmla="*/ 50 w 231"/>
                  <a:gd name="T39" fmla="*/ 136 h 136"/>
                  <a:gd name="T40" fmla="*/ 30 w 231"/>
                  <a:gd name="T41" fmla="*/ 133 h 136"/>
                  <a:gd name="T42" fmla="*/ 15 w 231"/>
                  <a:gd name="T43" fmla="*/ 121 h 136"/>
                  <a:gd name="T44" fmla="*/ 3 w 231"/>
                  <a:gd name="T45" fmla="*/ 106 h 136"/>
                  <a:gd name="T46" fmla="*/ 0 w 231"/>
                  <a:gd name="T47" fmla="*/ 86 h 136"/>
                  <a:gd name="T48" fmla="*/ 3 w 231"/>
                  <a:gd name="T49" fmla="*/ 68 h 136"/>
                  <a:gd name="T50" fmla="*/ 11 w 231"/>
                  <a:gd name="T51" fmla="*/ 53 h 136"/>
                  <a:gd name="T52" fmla="*/ 24 w 231"/>
                  <a:gd name="T53" fmla="*/ 42 h 136"/>
                  <a:gd name="T54" fmla="*/ 39 w 231"/>
                  <a:gd name="T55" fmla="*/ 36 h 136"/>
                  <a:gd name="T56" fmla="*/ 44 w 231"/>
                  <a:gd name="T57" fmla="*/ 35 h 136"/>
                  <a:gd name="T58" fmla="*/ 47 w 231"/>
                  <a:gd name="T59" fmla="*/ 33 h 136"/>
                  <a:gd name="T60" fmla="*/ 48 w 231"/>
                  <a:gd name="T61" fmla="*/ 29 h 136"/>
                  <a:gd name="T62" fmla="*/ 62 w 231"/>
                  <a:gd name="T63" fmla="*/ 14 h 136"/>
                  <a:gd name="T64" fmla="*/ 79 w 231"/>
                  <a:gd name="T65" fmla="*/ 3 h 136"/>
                  <a:gd name="T66" fmla="*/ 100 w 231"/>
                  <a:gd name="T6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" h="136">
                    <a:moveTo>
                      <a:pt x="100" y="0"/>
                    </a:moveTo>
                    <a:lnTo>
                      <a:pt x="116" y="3"/>
                    </a:lnTo>
                    <a:lnTo>
                      <a:pt x="132" y="11"/>
                    </a:lnTo>
                    <a:lnTo>
                      <a:pt x="135" y="12"/>
                    </a:lnTo>
                    <a:lnTo>
                      <a:pt x="139" y="12"/>
                    </a:lnTo>
                    <a:lnTo>
                      <a:pt x="141" y="12"/>
                    </a:lnTo>
                    <a:lnTo>
                      <a:pt x="154" y="15"/>
                    </a:lnTo>
                    <a:lnTo>
                      <a:pt x="168" y="21"/>
                    </a:lnTo>
                    <a:lnTo>
                      <a:pt x="180" y="30"/>
                    </a:lnTo>
                    <a:lnTo>
                      <a:pt x="183" y="33"/>
                    </a:lnTo>
                    <a:lnTo>
                      <a:pt x="188" y="36"/>
                    </a:lnTo>
                    <a:lnTo>
                      <a:pt x="206" y="41"/>
                    </a:lnTo>
                    <a:lnTo>
                      <a:pt x="219" y="53"/>
                    </a:lnTo>
                    <a:lnTo>
                      <a:pt x="228" y="68"/>
                    </a:lnTo>
                    <a:lnTo>
                      <a:pt x="231" y="86"/>
                    </a:lnTo>
                    <a:lnTo>
                      <a:pt x="228" y="106"/>
                    </a:lnTo>
                    <a:lnTo>
                      <a:pt x="216" y="121"/>
                    </a:lnTo>
                    <a:lnTo>
                      <a:pt x="201" y="133"/>
                    </a:lnTo>
                    <a:lnTo>
                      <a:pt x="181" y="136"/>
                    </a:lnTo>
                    <a:lnTo>
                      <a:pt x="50" y="136"/>
                    </a:lnTo>
                    <a:lnTo>
                      <a:pt x="30" y="133"/>
                    </a:lnTo>
                    <a:lnTo>
                      <a:pt x="15" y="121"/>
                    </a:lnTo>
                    <a:lnTo>
                      <a:pt x="3" y="106"/>
                    </a:lnTo>
                    <a:lnTo>
                      <a:pt x="0" y="86"/>
                    </a:lnTo>
                    <a:lnTo>
                      <a:pt x="3" y="68"/>
                    </a:lnTo>
                    <a:lnTo>
                      <a:pt x="11" y="53"/>
                    </a:lnTo>
                    <a:lnTo>
                      <a:pt x="24" y="42"/>
                    </a:lnTo>
                    <a:lnTo>
                      <a:pt x="39" y="36"/>
                    </a:lnTo>
                    <a:lnTo>
                      <a:pt x="44" y="35"/>
                    </a:lnTo>
                    <a:lnTo>
                      <a:pt x="47" y="33"/>
                    </a:lnTo>
                    <a:lnTo>
                      <a:pt x="48" y="29"/>
                    </a:lnTo>
                    <a:lnTo>
                      <a:pt x="62" y="14"/>
                    </a:lnTo>
                    <a:lnTo>
                      <a:pt x="79" y="3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9733338" y="2534478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Use Results </a:t>
              </a:r>
            </a:p>
            <a:p>
              <a:pPr algn="ctr"/>
              <a:r>
                <a:rPr lang="en-IN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 Business</a:t>
              </a:r>
            </a:p>
          </p:txBody>
        </p:sp>
      </p:grpSp>
      <p:sp>
        <p:nvSpPr>
          <p:cNvPr id="11" name="Bent Arrow 10"/>
          <p:cNvSpPr/>
          <p:nvPr/>
        </p:nvSpPr>
        <p:spPr>
          <a:xfrm>
            <a:off x="2654030" y="3776871"/>
            <a:ext cx="288742" cy="308206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2" name="Bent Arrow 141"/>
          <p:cNvSpPr/>
          <p:nvPr/>
        </p:nvSpPr>
        <p:spPr>
          <a:xfrm>
            <a:off x="4333743" y="3269975"/>
            <a:ext cx="288742" cy="308206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3" name="Bent Arrow 142"/>
          <p:cNvSpPr/>
          <p:nvPr/>
        </p:nvSpPr>
        <p:spPr>
          <a:xfrm>
            <a:off x="5963761" y="2713383"/>
            <a:ext cx="288742" cy="308206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4" name="Bent Arrow 143"/>
          <p:cNvSpPr/>
          <p:nvPr/>
        </p:nvSpPr>
        <p:spPr>
          <a:xfrm>
            <a:off x="7633535" y="2186609"/>
            <a:ext cx="288742" cy="308206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5" name="Bent Arrow 144"/>
          <p:cNvSpPr/>
          <p:nvPr/>
        </p:nvSpPr>
        <p:spPr>
          <a:xfrm>
            <a:off x="9253613" y="1639957"/>
            <a:ext cx="288742" cy="308206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80212" y="4789695"/>
            <a:ext cx="2925968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IN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Business</a:t>
            </a:r>
          </a:p>
          <a:p>
            <a:pPr algn="r">
              <a:lnSpc>
                <a:spcPct val="80000"/>
              </a:lnSpc>
            </a:pPr>
            <a:r>
              <a:rPr lang="en-IN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Application</a:t>
            </a:r>
            <a:endParaRPr lang="en-IN" sz="28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2FFD-30A3-44B7-94D7-8AF98741909E}" type="datetime1">
              <a:rPr lang="en-US" smtClean="0"/>
              <a:t>8/2/2019</a:t>
            </a:fld>
            <a:endParaRPr lang="en-US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4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69" y="279519"/>
            <a:ext cx="10969943" cy="711081"/>
          </a:xfrm>
        </p:spPr>
        <p:txBody>
          <a:bodyPr/>
          <a:lstStyle/>
          <a:p>
            <a:r>
              <a:rPr lang="en-US" dirty="0" smtClean="0"/>
              <a:t>Data Scientists Background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6A47-BEFB-4440-A0BD-25451EB9D1D1}" type="datetime1">
              <a:rPr lang="en-US" smtClean="0"/>
              <a:t>8/2/2019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148" name="Picture 4" descr="365-data-science-academic-backgrou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083286"/>
            <a:ext cx="7187142" cy="463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85945" y="5700648"/>
            <a:ext cx="537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3"/>
              </a:rPr>
              <a:t>https://www.datascience.com/blog/data-scientist-skills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724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864" y="237838"/>
            <a:ext cx="10969943" cy="711081"/>
          </a:xfrm>
        </p:spPr>
        <p:txBody>
          <a:bodyPr/>
          <a:lstStyle/>
          <a:p>
            <a:r>
              <a:rPr lang="en-US" dirty="0" smtClean="0"/>
              <a:t>Data Science Venn Diagram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6" name="Picture 4" descr="Data_Science_V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295399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66310" y="855327"/>
            <a:ext cx="22187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Drew Conway</a:t>
            </a:r>
          </a:p>
          <a:p>
            <a:pPr algn="ctr"/>
            <a:r>
              <a:rPr lang="en-US" sz="20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2010</a:t>
            </a:r>
            <a:endParaRPr lang="en-US" sz="20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rot="2570635">
            <a:off x="7272520" y="1828800"/>
            <a:ext cx="521049" cy="585726"/>
          </a:xfrm>
          <a:custGeom>
            <a:avLst/>
            <a:gdLst>
              <a:gd name="T0" fmla="*/ 44 w 862"/>
              <a:gd name="T1" fmla="*/ 0 h 969"/>
              <a:gd name="T2" fmla="*/ 817 w 862"/>
              <a:gd name="T3" fmla="*/ 0 h 969"/>
              <a:gd name="T4" fmla="*/ 831 w 862"/>
              <a:gd name="T5" fmla="*/ 2 h 969"/>
              <a:gd name="T6" fmla="*/ 843 w 862"/>
              <a:gd name="T7" fmla="*/ 8 h 969"/>
              <a:gd name="T8" fmla="*/ 853 w 862"/>
              <a:gd name="T9" fmla="*/ 18 h 969"/>
              <a:gd name="T10" fmla="*/ 860 w 862"/>
              <a:gd name="T11" fmla="*/ 30 h 969"/>
              <a:gd name="T12" fmla="*/ 862 w 862"/>
              <a:gd name="T13" fmla="*/ 44 h 969"/>
              <a:gd name="T14" fmla="*/ 859 w 862"/>
              <a:gd name="T15" fmla="*/ 60 h 969"/>
              <a:gd name="T16" fmla="*/ 851 w 862"/>
              <a:gd name="T17" fmla="*/ 73 h 969"/>
              <a:gd name="T18" fmla="*/ 839 w 862"/>
              <a:gd name="T19" fmla="*/ 81 h 969"/>
              <a:gd name="T20" fmla="*/ 839 w 862"/>
              <a:gd name="T21" fmla="*/ 594 h 969"/>
              <a:gd name="T22" fmla="*/ 837 w 862"/>
              <a:gd name="T23" fmla="*/ 606 h 969"/>
              <a:gd name="T24" fmla="*/ 828 w 862"/>
              <a:gd name="T25" fmla="*/ 614 h 969"/>
              <a:gd name="T26" fmla="*/ 817 w 862"/>
              <a:gd name="T27" fmla="*/ 617 h 969"/>
              <a:gd name="T28" fmla="*/ 637 w 862"/>
              <a:gd name="T29" fmla="*/ 617 h 969"/>
              <a:gd name="T30" fmla="*/ 716 w 862"/>
              <a:gd name="T31" fmla="*/ 914 h 969"/>
              <a:gd name="T32" fmla="*/ 718 w 862"/>
              <a:gd name="T33" fmla="*/ 928 h 969"/>
              <a:gd name="T34" fmla="*/ 715 w 862"/>
              <a:gd name="T35" fmla="*/ 941 h 969"/>
              <a:gd name="T36" fmla="*/ 708 w 862"/>
              <a:gd name="T37" fmla="*/ 953 h 969"/>
              <a:gd name="T38" fmla="*/ 698 w 862"/>
              <a:gd name="T39" fmla="*/ 962 h 969"/>
              <a:gd name="T40" fmla="*/ 685 w 862"/>
              <a:gd name="T41" fmla="*/ 968 h 969"/>
              <a:gd name="T42" fmla="*/ 679 w 862"/>
              <a:gd name="T43" fmla="*/ 969 h 969"/>
              <a:gd name="T44" fmla="*/ 673 w 862"/>
              <a:gd name="T45" fmla="*/ 969 h 969"/>
              <a:gd name="T46" fmla="*/ 659 w 862"/>
              <a:gd name="T47" fmla="*/ 967 h 969"/>
              <a:gd name="T48" fmla="*/ 647 w 862"/>
              <a:gd name="T49" fmla="*/ 961 h 969"/>
              <a:gd name="T50" fmla="*/ 637 w 862"/>
              <a:gd name="T51" fmla="*/ 950 h 969"/>
              <a:gd name="T52" fmla="*/ 631 w 862"/>
              <a:gd name="T53" fmla="*/ 937 h 969"/>
              <a:gd name="T54" fmla="*/ 551 w 862"/>
              <a:gd name="T55" fmla="*/ 639 h 969"/>
              <a:gd name="T56" fmla="*/ 310 w 862"/>
              <a:gd name="T57" fmla="*/ 639 h 969"/>
              <a:gd name="T58" fmla="*/ 230 w 862"/>
              <a:gd name="T59" fmla="*/ 937 h 969"/>
              <a:gd name="T60" fmla="*/ 225 w 862"/>
              <a:gd name="T61" fmla="*/ 950 h 969"/>
              <a:gd name="T62" fmla="*/ 216 w 862"/>
              <a:gd name="T63" fmla="*/ 960 h 969"/>
              <a:gd name="T64" fmla="*/ 204 w 862"/>
              <a:gd name="T65" fmla="*/ 966 h 969"/>
              <a:gd name="T66" fmla="*/ 191 w 862"/>
              <a:gd name="T67" fmla="*/ 969 h 969"/>
              <a:gd name="T68" fmla="*/ 177 w 862"/>
              <a:gd name="T69" fmla="*/ 968 h 969"/>
              <a:gd name="T70" fmla="*/ 164 w 862"/>
              <a:gd name="T71" fmla="*/ 962 h 969"/>
              <a:gd name="T72" fmla="*/ 154 w 862"/>
              <a:gd name="T73" fmla="*/ 953 h 969"/>
              <a:gd name="T74" fmla="*/ 146 w 862"/>
              <a:gd name="T75" fmla="*/ 941 h 969"/>
              <a:gd name="T76" fmla="*/ 144 w 862"/>
              <a:gd name="T77" fmla="*/ 928 h 969"/>
              <a:gd name="T78" fmla="*/ 145 w 862"/>
              <a:gd name="T79" fmla="*/ 914 h 969"/>
              <a:gd name="T80" fmla="*/ 225 w 862"/>
              <a:gd name="T81" fmla="*/ 617 h 969"/>
              <a:gd name="T82" fmla="*/ 185 w 862"/>
              <a:gd name="T83" fmla="*/ 617 h 969"/>
              <a:gd name="T84" fmla="*/ 205 w 862"/>
              <a:gd name="T85" fmla="*/ 595 h 969"/>
              <a:gd name="T86" fmla="*/ 226 w 862"/>
              <a:gd name="T87" fmla="*/ 573 h 969"/>
              <a:gd name="T88" fmla="*/ 795 w 862"/>
              <a:gd name="T89" fmla="*/ 573 h 969"/>
              <a:gd name="T90" fmla="*/ 795 w 862"/>
              <a:gd name="T91" fmla="*/ 88 h 969"/>
              <a:gd name="T92" fmla="*/ 67 w 862"/>
              <a:gd name="T93" fmla="*/ 88 h 969"/>
              <a:gd name="T94" fmla="*/ 67 w 862"/>
              <a:gd name="T95" fmla="*/ 549 h 969"/>
              <a:gd name="T96" fmla="*/ 49 w 862"/>
              <a:gd name="T97" fmla="*/ 564 h 969"/>
              <a:gd name="T98" fmla="*/ 35 w 862"/>
              <a:gd name="T99" fmla="*/ 578 h 969"/>
              <a:gd name="T100" fmla="*/ 22 w 862"/>
              <a:gd name="T101" fmla="*/ 590 h 969"/>
              <a:gd name="T102" fmla="*/ 22 w 862"/>
              <a:gd name="T103" fmla="*/ 81 h 969"/>
              <a:gd name="T104" fmla="*/ 10 w 862"/>
              <a:gd name="T105" fmla="*/ 73 h 969"/>
              <a:gd name="T106" fmla="*/ 3 w 862"/>
              <a:gd name="T107" fmla="*/ 60 h 969"/>
              <a:gd name="T108" fmla="*/ 0 w 862"/>
              <a:gd name="T109" fmla="*/ 44 h 969"/>
              <a:gd name="T110" fmla="*/ 3 w 862"/>
              <a:gd name="T111" fmla="*/ 30 h 969"/>
              <a:gd name="T112" fmla="*/ 9 w 862"/>
              <a:gd name="T113" fmla="*/ 18 h 969"/>
              <a:gd name="T114" fmla="*/ 18 w 862"/>
              <a:gd name="T115" fmla="*/ 8 h 969"/>
              <a:gd name="T116" fmla="*/ 31 w 862"/>
              <a:gd name="T117" fmla="*/ 2 h 969"/>
              <a:gd name="T118" fmla="*/ 44 w 862"/>
              <a:gd name="T119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969">
                <a:moveTo>
                  <a:pt x="44" y="0"/>
                </a:moveTo>
                <a:lnTo>
                  <a:pt x="817" y="0"/>
                </a:lnTo>
                <a:lnTo>
                  <a:pt x="831" y="2"/>
                </a:lnTo>
                <a:lnTo>
                  <a:pt x="843" y="8"/>
                </a:lnTo>
                <a:lnTo>
                  <a:pt x="853" y="18"/>
                </a:lnTo>
                <a:lnTo>
                  <a:pt x="860" y="30"/>
                </a:lnTo>
                <a:lnTo>
                  <a:pt x="862" y="44"/>
                </a:lnTo>
                <a:lnTo>
                  <a:pt x="859" y="60"/>
                </a:lnTo>
                <a:lnTo>
                  <a:pt x="851" y="73"/>
                </a:lnTo>
                <a:lnTo>
                  <a:pt x="839" y="81"/>
                </a:lnTo>
                <a:lnTo>
                  <a:pt x="839" y="594"/>
                </a:lnTo>
                <a:lnTo>
                  <a:pt x="837" y="606"/>
                </a:lnTo>
                <a:lnTo>
                  <a:pt x="828" y="614"/>
                </a:lnTo>
                <a:lnTo>
                  <a:pt x="817" y="617"/>
                </a:lnTo>
                <a:lnTo>
                  <a:pt x="637" y="617"/>
                </a:lnTo>
                <a:lnTo>
                  <a:pt x="716" y="914"/>
                </a:lnTo>
                <a:lnTo>
                  <a:pt x="718" y="928"/>
                </a:lnTo>
                <a:lnTo>
                  <a:pt x="715" y="941"/>
                </a:lnTo>
                <a:lnTo>
                  <a:pt x="708" y="953"/>
                </a:lnTo>
                <a:lnTo>
                  <a:pt x="698" y="962"/>
                </a:lnTo>
                <a:lnTo>
                  <a:pt x="685" y="968"/>
                </a:lnTo>
                <a:lnTo>
                  <a:pt x="679" y="969"/>
                </a:lnTo>
                <a:lnTo>
                  <a:pt x="673" y="969"/>
                </a:lnTo>
                <a:lnTo>
                  <a:pt x="659" y="967"/>
                </a:lnTo>
                <a:lnTo>
                  <a:pt x="647" y="961"/>
                </a:lnTo>
                <a:lnTo>
                  <a:pt x="637" y="950"/>
                </a:lnTo>
                <a:lnTo>
                  <a:pt x="631" y="937"/>
                </a:lnTo>
                <a:lnTo>
                  <a:pt x="551" y="639"/>
                </a:lnTo>
                <a:lnTo>
                  <a:pt x="310" y="639"/>
                </a:lnTo>
                <a:lnTo>
                  <a:pt x="230" y="937"/>
                </a:lnTo>
                <a:lnTo>
                  <a:pt x="225" y="950"/>
                </a:lnTo>
                <a:lnTo>
                  <a:pt x="216" y="960"/>
                </a:lnTo>
                <a:lnTo>
                  <a:pt x="204" y="966"/>
                </a:lnTo>
                <a:lnTo>
                  <a:pt x="191" y="969"/>
                </a:lnTo>
                <a:lnTo>
                  <a:pt x="177" y="968"/>
                </a:lnTo>
                <a:lnTo>
                  <a:pt x="164" y="962"/>
                </a:lnTo>
                <a:lnTo>
                  <a:pt x="154" y="953"/>
                </a:lnTo>
                <a:lnTo>
                  <a:pt x="146" y="941"/>
                </a:lnTo>
                <a:lnTo>
                  <a:pt x="144" y="928"/>
                </a:lnTo>
                <a:lnTo>
                  <a:pt x="145" y="914"/>
                </a:lnTo>
                <a:lnTo>
                  <a:pt x="225" y="617"/>
                </a:lnTo>
                <a:lnTo>
                  <a:pt x="185" y="617"/>
                </a:lnTo>
                <a:lnTo>
                  <a:pt x="205" y="595"/>
                </a:lnTo>
                <a:lnTo>
                  <a:pt x="226" y="573"/>
                </a:lnTo>
                <a:lnTo>
                  <a:pt x="795" y="573"/>
                </a:lnTo>
                <a:lnTo>
                  <a:pt x="795" y="88"/>
                </a:lnTo>
                <a:lnTo>
                  <a:pt x="67" y="88"/>
                </a:lnTo>
                <a:lnTo>
                  <a:pt x="67" y="549"/>
                </a:lnTo>
                <a:lnTo>
                  <a:pt x="49" y="564"/>
                </a:lnTo>
                <a:lnTo>
                  <a:pt x="35" y="578"/>
                </a:lnTo>
                <a:lnTo>
                  <a:pt x="22" y="590"/>
                </a:lnTo>
                <a:lnTo>
                  <a:pt x="22" y="81"/>
                </a:lnTo>
                <a:lnTo>
                  <a:pt x="10" y="73"/>
                </a:lnTo>
                <a:lnTo>
                  <a:pt x="3" y="60"/>
                </a:lnTo>
                <a:lnTo>
                  <a:pt x="0" y="44"/>
                </a:lnTo>
                <a:lnTo>
                  <a:pt x="3" y="30"/>
                </a:lnTo>
                <a:lnTo>
                  <a:pt x="9" y="18"/>
                </a:lnTo>
                <a:lnTo>
                  <a:pt x="18" y="8"/>
                </a:lnTo>
                <a:lnTo>
                  <a:pt x="31" y="2"/>
                </a:lnTo>
                <a:lnTo>
                  <a:pt x="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 rot="2570635">
            <a:off x="7499799" y="1841656"/>
            <a:ext cx="138757" cy="310533"/>
          </a:xfrm>
          <a:custGeom>
            <a:avLst/>
            <a:gdLst>
              <a:gd name="T0" fmla="*/ 44 w 88"/>
              <a:gd name="T1" fmla="*/ 0 h 255"/>
              <a:gd name="T2" fmla="*/ 58 w 88"/>
              <a:gd name="T3" fmla="*/ 3 h 255"/>
              <a:gd name="T4" fmla="*/ 70 w 88"/>
              <a:gd name="T5" fmla="*/ 9 h 255"/>
              <a:gd name="T6" fmla="*/ 80 w 88"/>
              <a:gd name="T7" fmla="*/ 19 h 255"/>
              <a:gd name="T8" fmla="*/ 86 w 88"/>
              <a:gd name="T9" fmla="*/ 31 h 255"/>
              <a:gd name="T10" fmla="*/ 88 w 88"/>
              <a:gd name="T11" fmla="*/ 45 h 255"/>
              <a:gd name="T12" fmla="*/ 88 w 88"/>
              <a:gd name="T13" fmla="*/ 210 h 255"/>
              <a:gd name="T14" fmla="*/ 86 w 88"/>
              <a:gd name="T15" fmla="*/ 224 h 255"/>
              <a:gd name="T16" fmla="*/ 80 w 88"/>
              <a:gd name="T17" fmla="*/ 236 h 255"/>
              <a:gd name="T18" fmla="*/ 70 w 88"/>
              <a:gd name="T19" fmla="*/ 246 h 255"/>
              <a:gd name="T20" fmla="*/ 58 w 88"/>
              <a:gd name="T21" fmla="*/ 252 h 255"/>
              <a:gd name="T22" fmla="*/ 44 w 88"/>
              <a:gd name="T23" fmla="*/ 255 h 255"/>
              <a:gd name="T24" fmla="*/ 29 w 88"/>
              <a:gd name="T25" fmla="*/ 252 h 255"/>
              <a:gd name="T26" fmla="*/ 17 w 88"/>
              <a:gd name="T27" fmla="*/ 246 h 255"/>
              <a:gd name="T28" fmla="*/ 8 w 88"/>
              <a:gd name="T29" fmla="*/ 236 h 255"/>
              <a:gd name="T30" fmla="*/ 2 w 88"/>
              <a:gd name="T31" fmla="*/ 224 h 255"/>
              <a:gd name="T32" fmla="*/ 0 w 88"/>
              <a:gd name="T33" fmla="*/ 210 h 255"/>
              <a:gd name="T34" fmla="*/ 0 w 88"/>
              <a:gd name="T35" fmla="*/ 45 h 255"/>
              <a:gd name="T36" fmla="*/ 2 w 88"/>
              <a:gd name="T37" fmla="*/ 31 h 255"/>
              <a:gd name="T38" fmla="*/ 8 w 88"/>
              <a:gd name="T39" fmla="*/ 19 h 255"/>
              <a:gd name="T40" fmla="*/ 17 w 88"/>
              <a:gd name="T41" fmla="*/ 9 h 255"/>
              <a:gd name="T42" fmla="*/ 29 w 88"/>
              <a:gd name="T43" fmla="*/ 3 h 255"/>
              <a:gd name="T44" fmla="*/ 44 w 88"/>
              <a:gd name="T45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" h="255">
                <a:moveTo>
                  <a:pt x="44" y="0"/>
                </a:moveTo>
                <a:lnTo>
                  <a:pt x="58" y="3"/>
                </a:lnTo>
                <a:lnTo>
                  <a:pt x="70" y="9"/>
                </a:lnTo>
                <a:lnTo>
                  <a:pt x="80" y="19"/>
                </a:lnTo>
                <a:lnTo>
                  <a:pt x="86" y="31"/>
                </a:lnTo>
                <a:lnTo>
                  <a:pt x="88" y="45"/>
                </a:lnTo>
                <a:lnTo>
                  <a:pt x="88" y="210"/>
                </a:lnTo>
                <a:lnTo>
                  <a:pt x="86" y="224"/>
                </a:lnTo>
                <a:lnTo>
                  <a:pt x="80" y="236"/>
                </a:lnTo>
                <a:lnTo>
                  <a:pt x="70" y="246"/>
                </a:lnTo>
                <a:lnTo>
                  <a:pt x="58" y="252"/>
                </a:lnTo>
                <a:lnTo>
                  <a:pt x="44" y="255"/>
                </a:lnTo>
                <a:lnTo>
                  <a:pt x="29" y="252"/>
                </a:lnTo>
                <a:lnTo>
                  <a:pt x="17" y="246"/>
                </a:lnTo>
                <a:lnTo>
                  <a:pt x="8" y="236"/>
                </a:lnTo>
                <a:lnTo>
                  <a:pt x="2" y="224"/>
                </a:lnTo>
                <a:lnTo>
                  <a:pt x="0" y="210"/>
                </a:lnTo>
                <a:lnTo>
                  <a:pt x="0" y="45"/>
                </a:lnTo>
                <a:lnTo>
                  <a:pt x="2" y="31"/>
                </a:lnTo>
                <a:lnTo>
                  <a:pt x="8" y="19"/>
                </a:lnTo>
                <a:lnTo>
                  <a:pt x="17" y="9"/>
                </a:lnTo>
                <a:lnTo>
                  <a:pt x="29" y="3"/>
                </a:lnTo>
                <a:lnTo>
                  <a:pt x="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 rot="2570635">
            <a:off x="7673281" y="1958760"/>
            <a:ext cx="53193" cy="193429"/>
          </a:xfrm>
          <a:custGeom>
            <a:avLst/>
            <a:gdLst>
              <a:gd name="T0" fmla="*/ 44 w 88"/>
              <a:gd name="T1" fmla="*/ 0 h 320"/>
              <a:gd name="T2" fmla="*/ 57 w 88"/>
              <a:gd name="T3" fmla="*/ 2 h 320"/>
              <a:gd name="T4" fmla="*/ 70 w 88"/>
              <a:gd name="T5" fmla="*/ 9 h 320"/>
              <a:gd name="T6" fmla="*/ 79 w 88"/>
              <a:gd name="T7" fmla="*/ 17 h 320"/>
              <a:gd name="T8" fmla="*/ 86 w 88"/>
              <a:gd name="T9" fmla="*/ 29 h 320"/>
              <a:gd name="T10" fmla="*/ 88 w 88"/>
              <a:gd name="T11" fmla="*/ 43 h 320"/>
              <a:gd name="T12" fmla="*/ 88 w 88"/>
              <a:gd name="T13" fmla="*/ 275 h 320"/>
              <a:gd name="T14" fmla="*/ 86 w 88"/>
              <a:gd name="T15" fmla="*/ 289 h 320"/>
              <a:gd name="T16" fmla="*/ 79 w 88"/>
              <a:gd name="T17" fmla="*/ 301 h 320"/>
              <a:gd name="T18" fmla="*/ 70 w 88"/>
              <a:gd name="T19" fmla="*/ 311 h 320"/>
              <a:gd name="T20" fmla="*/ 57 w 88"/>
              <a:gd name="T21" fmla="*/ 317 h 320"/>
              <a:gd name="T22" fmla="*/ 44 w 88"/>
              <a:gd name="T23" fmla="*/ 320 h 320"/>
              <a:gd name="T24" fmla="*/ 30 w 88"/>
              <a:gd name="T25" fmla="*/ 317 h 320"/>
              <a:gd name="T26" fmla="*/ 18 w 88"/>
              <a:gd name="T27" fmla="*/ 311 h 320"/>
              <a:gd name="T28" fmla="*/ 8 w 88"/>
              <a:gd name="T29" fmla="*/ 301 h 320"/>
              <a:gd name="T30" fmla="*/ 2 w 88"/>
              <a:gd name="T31" fmla="*/ 289 h 320"/>
              <a:gd name="T32" fmla="*/ 0 w 88"/>
              <a:gd name="T33" fmla="*/ 275 h 320"/>
              <a:gd name="T34" fmla="*/ 0 w 88"/>
              <a:gd name="T35" fmla="*/ 43 h 320"/>
              <a:gd name="T36" fmla="*/ 2 w 88"/>
              <a:gd name="T37" fmla="*/ 29 h 320"/>
              <a:gd name="T38" fmla="*/ 8 w 88"/>
              <a:gd name="T39" fmla="*/ 17 h 320"/>
              <a:gd name="T40" fmla="*/ 18 w 88"/>
              <a:gd name="T41" fmla="*/ 9 h 320"/>
              <a:gd name="T42" fmla="*/ 30 w 88"/>
              <a:gd name="T43" fmla="*/ 2 h 320"/>
              <a:gd name="T44" fmla="*/ 44 w 88"/>
              <a:gd name="T45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" h="320">
                <a:moveTo>
                  <a:pt x="44" y="0"/>
                </a:moveTo>
                <a:lnTo>
                  <a:pt x="57" y="2"/>
                </a:lnTo>
                <a:lnTo>
                  <a:pt x="70" y="9"/>
                </a:lnTo>
                <a:lnTo>
                  <a:pt x="79" y="17"/>
                </a:lnTo>
                <a:lnTo>
                  <a:pt x="86" y="29"/>
                </a:lnTo>
                <a:lnTo>
                  <a:pt x="88" y="43"/>
                </a:lnTo>
                <a:lnTo>
                  <a:pt x="88" y="275"/>
                </a:lnTo>
                <a:lnTo>
                  <a:pt x="86" y="289"/>
                </a:lnTo>
                <a:lnTo>
                  <a:pt x="79" y="301"/>
                </a:lnTo>
                <a:lnTo>
                  <a:pt x="70" y="311"/>
                </a:lnTo>
                <a:lnTo>
                  <a:pt x="57" y="317"/>
                </a:lnTo>
                <a:lnTo>
                  <a:pt x="44" y="320"/>
                </a:lnTo>
                <a:lnTo>
                  <a:pt x="30" y="317"/>
                </a:lnTo>
                <a:lnTo>
                  <a:pt x="18" y="311"/>
                </a:lnTo>
                <a:lnTo>
                  <a:pt x="8" y="301"/>
                </a:lnTo>
                <a:lnTo>
                  <a:pt x="2" y="289"/>
                </a:lnTo>
                <a:lnTo>
                  <a:pt x="0" y="275"/>
                </a:lnTo>
                <a:lnTo>
                  <a:pt x="0" y="43"/>
                </a:lnTo>
                <a:lnTo>
                  <a:pt x="2" y="29"/>
                </a:lnTo>
                <a:lnTo>
                  <a:pt x="8" y="17"/>
                </a:lnTo>
                <a:lnTo>
                  <a:pt x="18" y="9"/>
                </a:lnTo>
                <a:lnTo>
                  <a:pt x="30" y="2"/>
                </a:lnTo>
                <a:lnTo>
                  <a:pt x="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5"/>
          <p:cNvSpPr>
            <a:spLocks/>
          </p:cNvSpPr>
          <p:nvPr/>
        </p:nvSpPr>
        <p:spPr bwMode="auto">
          <a:xfrm>
            <a:off x="5794684" y="5334000"/>
            <a:ext cx="216398" cy="78580"/>
          </a:xfrm>
          <a:custGeom>
            <a:avLst/>
            <a:gdLst>
              <a:gd name="T0" fmla="*/ 164 w 358"/>
              <a:gd name="T1" fmla="*/ 0 h 130"/>
              <a:gd name="T2" fmla="*/ 193 w 358"/>
              <a:gd name="T3" fmla="*/ 0 h 130"/>
              <a:gd name="T4" fmla="*/ 222 w 358"/>
              <a:gd name="T5" fmla="*/ 4 h 130"/>
              <a:gd name="T6" fmla="*/ 251 w 358"/>
              <a:gd name="T7" fmla="*/ 13 h 130"/>
              <a:gd name="T8" fmla="*/ 277 w 358"/>
              <a:gd name="T9" fmla="*/ 25 h 130"/>
              <a:gd name="T10" fmla="*/ 301 w 358"/>
              <a:gd name="T11" fmla="*/ 41 h 130"/>
              <a:gd name="T12" fmla="*/ 324 w 358"/>
              <a:gd name="T13" fmla="*/ 61 h 130"/>
              <a:gd name="T14" fmla="*/ 342 w 358"/>
              <a:gd name="T15" fmla="*/ 85 h 130"/>
              <a:gd name="T16" fmla="*/ 356 w 358"/>
              <a:gd name="T17" fmla="*/ 114 h 130"/>
              <a:gd name="T18" fmla="*/ 358 w 358"/>
              <a:gd name="T19" fmla="*/ 118 h 130"/>
              <a:gd name="T20" fmla="*/ 358 w 358"/>
              <a:gd name="T21" fmla="*/ 121 h 130"/>
              <a:gd name="T22" fmla="*/ 355 w 358"/>
              <a:gd name="T23" fmla="*/ 125 h 130"/>
              <a:gd name="T24" fmla="*/ 353 w 358"/>
              <a:gd name="T25" fmla="*/ 128 h 130"/>
              <a:gd name="T26" fmla="*/ 349 w 358"/>
              <a:gd name="T27" fmla="*/ 129 h 130"/>
              <a:gd name="T28" fmla="*/ 346 w 358"/>
              <a:gd name="T29" fmla="*/ 130 h 130"/>
              <a:gd name="T30" fmla="*/ 291 w 358"/>
              <a:gd name="T31" fmla="*/ 130 h 130"/>
              <a:gd name="T32" fmla="*/ 287 w 358"/>
              <a:gd name="T33" fmla="*/ 129 h 130"/>
              <a:gd name="T34" fmla="*/ 283 w 358"/>
              <a:gd name="T35" fmla="*/ 127 h 130"/>
              <a:gd name="T36" fmla="*/ 280 w 358"/>
              <a:gd name="T37" fmla="*/ 125 h 130"/>
              <a:gd name="T38" fmla="*/ 265 w 358"/>
              <a:gd name="T39" fmla="*/ 104 h 130"/>
              <a:gd name="T40" fmla="*/ 246 w 358"/>
              <a:gd name="T41" fmla="*/ 89 h 130"/>
              <a:gd name="T42" fmla="*/ 225 w 358"/>
              <a:gd name="T43" fmla="*/ 78 h 130"/>
              <a:gd name="T44" fmla="*/ 203 w 358"/>
              <a:gd name="T45" fmla="*/ 71 h 130"/>
              <a:gd name="T46" fmla="*/ 179 w 358"/>
              <a:gd name="T47" fmla="*/ 69 h 130"/>
              <a:gd name="T48" fmla="*/ 155 w 358"/>
              <a:gd name="T49" fmla="*/ 71 h 130"/>
              <a:gd name="T50" fmla="*/ 132 w 358"/>
              <a:gd name="T51" fmla="*/ 78 h 130"/>
              <a:gd name="T52" fmla="*/ 111 w 358"/>
              <a:gd name="T53" fmla="*/ 89 h 130"/>
              <a:gd name="T54" fmla="*/ 93 w 358"/>
              <a:gd name="T55" fmla="*/ 104 h 130"/>
              <a:gd name="T56" fmla="*/ 77 w 358"/>
              <a:gd name="T57" fmla="*/ 125 h 130"/>
              <a:gd name="T58" fmla="*/ 74 w 358"/>
              <a:gd name="T59" fmla="*/ 127 h 130"/>
              <a:gd name="T60" fmla="*/ 71 w 358"/>
              <a:gd name="T61" fmla="*/ 129 h 130"/>
              <a:gd name="T62" fmla="*/ 67 w 358"/>
              <a:gd name="T63" fmla="*/ 130 h 130"/>
              <a:gd name="T64" fmla="*/ 12 w 358"/>
              <a:gd name="T65" fmla="*/ 130 h 130"/>
              <a:gd name="T66" fmla="*/ 8 w 358"/>
              <a:gd name="T67" fmla="*/ 129 h 130"/>
              <a:gd name="T68" fmla="*/ 5 w 358"/>
              <a:gd name="T69" fmla="*/ 128 h 130"/>
              <a:gd name="T70" fmla="*/ 2 w 358"/>
              <a:gd name="T71" fmla="*/ 125 h 130"/>
              <a:gd name="T72" fmla="*/ 0 w 358"/>
              <a:gd name="T73" fmla="*/ 121 h 130"/>
              <a:gd name="T74" fmla="*/ 0 w 358"/>
              <a:gd name="T75" fmla="*/ 118 h 130"/>
              <a:gd name="T76" fmla="*/ 1 w 358"/>
              <a:gd name="T77" fmla="*/ 114 h 130"/>
              <a:gd name="T78" fmla="*/ 16 w 358"/>
              <a:gd name="T79" fmla="*/ 85 h 130"/>
              <a:gd name="T80" fmla="*/ 34 w 358"/>
              <a:gd name="T81" fmla="*/ 61 h 130"/>
              <a:gd name="T82" fmla="*/ 56 w 358"/>
              <a:gd name="T83" fmla="*/ 41 h 130"/>
              <a:gd name="T84" fmla="*/ 81 w 358"/>
              <a:gd name="T85" fmla="*/ 25 h 130"/>
              <a:gd name="T86" fmla="*/ 107 w 358"/>
              <a:gd name="T87" fmla="*/ 13 h 130"/>
              <a:gd name="T88" fmla="*/ 135 w 358"/>
              <a:gd name="T89" fmla="*/ 4 h 130"/>
              <a:gd name="T90" fmla="*/ 164 w 358"/>
              <a:gd name="T91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8" h="130">
                <a:moveTo>
                  <a:pt x="164" y="0"/>
                </a:moveTo>
                <a:lnTo>
                  <a:pt x="193" y="0"/>
                </a:lnTo>
                <a:lnTo>
                  <a:pt x="222" y="4"/>
                </a:lnTo>
                <a:lnTo>
                  <a:pt x="251" y="13"/>
                </a:lnTo>
                <a:lnTo>
                  <a:pt x="277" y="25"/>
                </a:lnTo>
                <a:lnTo>
                  <a:pt x="301" y="41"/>
                </a:lnTo>
                <a:lnTo>
                  <a:pt x="324" y="61"/>
                </a:lnTo>
                <a:lnTo>
                  <a:pt x="342" y="85"/>
                </a:lnTo>
                <a:lnTo>
                  <a:pt x="356" y="114"/>
                </a:lnTo>
                <a:lnTo>
                  <a:pt x="358" y="118"/>
                </a:lnTo>
                <a:lnTo>
                  <a:pt x="358" y="121"/>
                </a:lnTo>
                <a:lnTo>
                  <a:pt x="355" y="125"/>
                </a:lnTo>
                <a:lnTo>
                  <a:pt x="353" y="128"/>
                </a:lnTo>
                <a:lnTo>
                  <a:pt x="349" y="129"/>
                </a:lnTo>
                <a:lnTo>
                  <a:pt x="346" y="130"/>
                </a:lnTo>
                <a:lnTo>
                  <a:pt x="291" y="130"/>
                </a:lnTo>
                <a:lnTo>
                  <a:pt x="287" y="129"/>
                </a:lnTo>
                <a:lnTo>
                  <a:pt x="283" y="127"/>
                </a:lnTo>
                <a:lnTo>
                  <a:pt x="280" y="125"/>
                </a:lnTo>
                <a:lnTo>
                  <a:pt x="265" y="104"/>
                </a:lnTo>
                <a:lnTo>
                  <a:pt x="246" y="89"/>
                </a:lnTo>
                <a:lnTo>
                  <a:pt x="225" y="78"/>
                </a:lnTo>
                <a:lnTo>
                  <a:pt x="203" y="71"/>
                </a:lnTo>
                <a:lnTo>
                  <a:pt x="179" y="69"/>
                </a:lnTo>
                <a:lnTo>
                  <a:pt x="155" y="71"/>
                </a:lnTo>
                <a:lnTo>
                  <a:pt x="132" y="78"/>
                </a:lnTo>
                <a:lnTo>
                  <a:pt x="111" y="89"/>
                </a:lnTo>
                <a:lnTo>
                  <a:pt x="93" y="104"/>
                </a:lnTo>
                <a:lnTo>
                  <a:pt x="77" y="125"/>
                </a:lnTo>
                <a:lnTo>
                  <a:pt x="74" y="127"/>
                </a:lnTo>
                <a:lnTo>
                  <a:pt x="71" y="129"/>
                </a:lnTo>
                <a:lnTo>
                  <a:pt x="67" y="130"/>
                </a:lnTo>
                <a:lnTo>
                  <a:pt x="12" y="130"/>
                </a:lnTo>
                <a:lnTo>
                  <a:pt x="8" y="129"/>
                </a:lnTo>
                <a:lnTo>
                  <a:pt x="5" y="128"/>
                </a:lnTo>
                <a:lnTo>
                  <a:pt x="2" y="125"/>
                </a:lnTo>
                <a:lnTo>
                  <a:pt x="0" y="121"/>
                </a:lnTo>
                <a:lnTo>
                  <a:pt x="0" y="118"/>
                </a:lnTo>
                <a:lnTo>
                  <a:pt x="1" y="114"/>
                </a:lnTo>
                <a:lnTo>
                  <a:pt x="16" y="85"/>
                </a:lnTo>
                <a:lnTo>
                  <a:pt x="34" y="61"/>
                </a:lnTo>
                <a:lnTo>
                  <a:pt x="56" y="41"/>
                </a:lnTo>
                <a:lnTo>
                  <a:pt x="81" y="25"/>
                </a:lnTo>
                <a:lnTo>
                  <a:pt x="107" y="13"/>
                </a:lnTo>
                <a:lnTo>
                  <a:pt x="135" y="4"/>
                </a:lnTo>
                <a:lnTo>
                  <a:pt x="16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>
            <a:off x="5600046" y="5433736"/>
            <a:ext cx="605674" cy="242994"/>
          </a:xfrm>
          <a:custGeom>
            <a:avLst/>
            <a:gdLst>
              <a:gd name="T0" fmla="*/ 94 w 1002"/>
              <a:gd name="T1" fmla="*/ 0 h 402"/>
              <a:gd name="T2" fmla="*/ 908 w 1002"/>
              <a:gd name="T3" fmla="*/ 0 h 402"/>
              <a:gd name="T4" fmla="*/ 933 w 1002"/>
              <a:gd name="T5" fmla="*/ 3 h 402"/>
              <a:gd name="T6" fmla="*/ 955 w 1002"/>
              <a:gd name="T7" fmla="*/ 12 h 402"/>
              <a:gd name="T8" fmla="*/ 975 w 1002"/>
              <a:gd name="T9" fmla="*/ 26 h 402"/>
              <a:gd name="T10" fmla="*/ 989 w 1002"/>
              <a:gd name="T11" fmla="*/ 44 h 402"/>
              <a:gd name="T12" fmla="*/ 999 w 1002"/>
              <a:gd name="T13" fmla="*/ 66 h 402"/>
              <a:gd name="T14" fmla="*/ 1002 w 1002"/>
              <a:gd name="T15" fmla="*/ 89 h 402"/>
              <a:gd name="T16" fmla="*/ 1002 w 1002"/>
              <a:gd name="T17" fmla="*/ 306 h 402"/>
              <a:gd name="T18" fmla="*/ 607 w 1002"/>
              <a:gd name="T19" fmla="*/ 402 h 402"/>
              <a:gd name="T20" fmla="*/ 603 w 1002"/>
              <a:gd name="T21" fmla="*/ 402 h 402"/>
              <a:gd name="T22" fmla="*/ 599 w 1002"/>
              <a:gd name="T23" fmla="*/ 402 h 402"/>
              <a:gd name="T24" fmla="*/ 596 w 1002"/>
              <a:gd name="T25" fmla="*/ 400 h 402"/>
              <a:gd name="T26" fmla="*/ 594 w 1002"/>
              <a:gd name="T27" fmla="*/ 398 h 402"/>
              <a:gd name="T28" fmla="*/ 592 w 1002"/>
              <a:gd name="T29" fmla="*/ 394 h 402"/>
              <a:gd name="T30" fmla="*/ 591 w 1002"/>
              <a:gd name="T31" fmla="*/ 391 h 402"/>
              <a:gd name="T32" fmla="*/ 591 w 1002"/>
              <a:gd name="T33" fmla="*/ 332 h 402"/>
              <a:gd name="T34" fmla="*/ 589 w 1002"/>
              <a:gd name="T35" fmla="*/ 324 h 402"/>
              <a:gd name="T36" fmla="*/ 583 w 1002"/>
              <a:gd name="T37" fmla="*/ 318 h 402"/>
              <a:gd name="T38" fmla="*/ 573 w 1002"/>
              <a:gd name="T39" fmla="*/ 315 h 402"/>
              <a:gd name="T40" fmla="*/ 428 w 1002"/>
              <a:gd name="T41" fmla="*/ 315 h 402"/>
              <a:gd name="T42" fmla="*/ 419 w 1002"/>
              <a:gd name="T43" fmla="*/ 318 h 402"/>
              <a:gd name="T44" fmla="*/ 413 w 1002"/>
              <a:gd name="T45" fmla="*/ 324 h 402"/>
              <a:gd name="T46" fmla="*/ 411 w 1002"/>
              <a:gd name="T47" fmla="*/ 332 h 402"/>
              <a:gd name="T48" fmla="*/ 411 w 1002"/>
              <a:gd name="T49" fmla="*/ 391 h 402"/>
              <a:gd name="T50" fmla="*/ 409 w 1002"/>
              <a:gd name="T51" fmla="*/ 394 h 402"/>
              <a:gd name="T52" fmla="*/ 408 w 1002"/>
              <a:gd name="T53" fmla="*/ 398 h 402"/>
              <a:gd name="T54" fmla="*/ 405 w 1002"/>
              <a:gd name="T55" fmla="*/ 400 h 402"/>
              <a:gd name="T56" fmla="*/ 402 w 1002"/>
              <a:gd name="T57" fmla="*/ 402 h 402"/>
              <a:gd name="T58" fmla="*/ 399 w 1002"/>
              <a:gd name="T59" fmla="*/ 402 h 402"/>
              <a:gd name="T60" fmla="*/ 395 w 1002"/>
              <a:gd name="T61" fmla="*/ 402 h 402"/>
              <a:gd name="T62" fmla="*/ 0 w 1002"/>
              <a:gd name="T63" fmla="*/ 306 h 402"/>
              <a:gd name="T64" fmla="*/ 0 w 1002"/>
              <a:gd name="T65" fmla="*/ 89 h 402"/>
              <a:gd name="T66" fmla="*/ 3 w 1002"/>
              <a:gd name="T67" fmla="*/ 66 h 402"/>
              <a:gd name="T68" fmla="*/ 13 w 1002"/>
              <a:gd name="T69" fmla="*/ 44 h 402"/>
              <a:gd name="T70" fmla="*/ 27 w 1002"/>
              <a:gd name="T71" fmla="*/ 26 h 402"/>
              <a:gd name="T72" fmla="*/ 47 w 1002"/>
              <a:gd name="T73" fmla="*/ 12 h 402"/>
              <a:gd name="T74" fmla="*/ 69 w 1002"/>
              <a:gd name="T75" fmla="*/ 3 h 402"/>
              <a:gd name="T76" fmla="*/ 94 w 1002"/>
              <a:gd name="T77" fmla="*/ 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02" h="402">
                <a:moveTo>
                  <a:pt x="94" y="0"/>
                </a:moveTo>
                <a:lnTo>
                  <a:pt x="908" y="0"/>
                </a:lnTo>
                <a:lnTo>
                  <a:pt x="933" y="3"/>
                </a:lnTo>
                <a:lnTo>
                  <a:pt x="955" y="12"/>
                </a:lnTo>
                <a:lnTo>
                  <a:pt x="975" y="26"/>
                </a:lnTo>
                <a:lnTo>
                  <a:pt x="989" y="44"/>
                </a:lnTo>
                <a:lnTo>
                  <a:pt x="999" y="66"/>
                </a:lnTo>
                <a:lnTo>
                  <a:pt x="1002" y="89"/>
                </a:lnTo>
                <a:lnTo>
                  <a:pt x="1002" y="306"/>
                </a:lnTo>
                <a:lnTo>
                  <a:pt x="607" y="402"/>
                </a:lnTo>
                <a:lnTo>
                  <a:pt x="603" y="402"/>
                </a:lnTo>
                <a:lnTo>
                  <a:pt x="599" y="402"/>
                </a:lnTo>
                <a:lnTo>
                  <a:pt x="596" y="400"/>
                </a:lnTo>
                <a:lnTo>
                  <a:pt x="594" y="398"/>
                </a:lnTo>
                <a:lnTo>
                  <a:pt x="592" y="394"/>
                </a:lnTo>
                <a:lnTo>
                  <a:pt x="591" y="391"/>
                </a:lnTo>
                <a:lnTo>
                  <a:pt x="591" y="332"/>
                </a:lnTo>
                <a:lnTo>
                  <a:pt x="589" y="324"/>
                </a:lnTo>
                <a:lnTo>
                  <a:pt x="583" y="318"/>
                </a:lnTo>
                <a:lnTo>
                  <a:pt x="573" y="315"/>
                </a:lnTo>
                <a:lnTo>
                  <a:pt x="428" y="315"/>
                </a:lnTo>
                <a:lnTo>
                  <a:pt x="419" y="318"/>
                </a:lnTo>
                <a:lnTo>
                  <a:pt x="413" y="324"/>
                </a:lnTo>
                <a:lnTo>
                  <a:pt x="411" y="332"/>
                </a:lnTo>
                <a:lnTo>
                  <a:pt x="411" y="391"/>
                </a:lnTo>
                <a:lnTo>
                  <a:pt x="409" y="394"/>
                </a:lnTo>
                <a:lnTo>
                  <a:pt x="408" y="398"/>
                </a:lnTo>
                <a:lnTo>
                  <a:pt x="405" y="400"/>
                </a:lnTo>
                <a:lnTo>
                  <a:pt x="402" y="402"/>
                </a:lnTo>
                <a:lnTo>
                  <a:pt x="399" y="402"/>
                </a:lnTo>
                <a:lnTo>
                  <a:pt x="395" y="402"/>
                </a:lnTo>
                <a:lnTo>
                  <a:pt x="0" y="306"/>
                </a:lnTo>
                <a:lnTo>
                  <a:pt x="0" y="89"/>
                </a:lnTo>
                <a:lnTo>
                  <a:pt x="3" y="66"/>
                </a:lnTo>
                <a:lnTo>
                  <a:pt x="13" y="44"/>
                </a:lnTo>
                <a:lnTo>
                  <a:pt x="27" y="26"/>
                </a:lnTo>
                <a:lnTo>
                  <a:pt x="47" y="12"/>
                </a:lnTo>
                <a:lnTo>
                  <a:pt x="69" y="3"/>
                </a:lnTo>
                <a:lnTo>
                  <a:pt x="9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17"/>
          <p:cNvSpPr>
            <a:spLocks/>
          </p:cNvSpPr>
          <p:nvPr/>
        </p:nvSpPr>
        <p:spPr bwMode="auto">
          <a:xfrm>
            <a:off x="5600046" y="5640463"/>
            <a:ext cx="605674" cy="267777"/>
          </a:xfrm>
          <a:custGeom>
            <a:avLst/>
            <a:gdLst>
              <a:gd name="T0" fmla="*/ 0 w 1002"/>
              <a:gd name="T1" fmla="*/ 0 h 443"/>
              <a:gd name="T2" fmla="*/ 401 w 1002"/>
              <a:gd name="T3" fmla="*/ 97 h 443"/>
              <a:gd name="T4" fmla="*/ 405 w 1002"/>
              <a:gd name="T5" fmla="*/ 99 h 443"/>
              <a:gd name="T6" fmla="*/ 407 w 1002"/>
              <a:gd name="T7" fmla="*/ 101 h 443"/>
              <a:gd name="T8" fmla="*/ 409 w 1002"/>
              <a:gd name="T9" fmla="*/ 105 h 443"/>
              <a:gd name="T10" fmla="*/ 411 w 1002"/>
              <a:gd name="T11" fmla="*/ 109 h 443"/>
              <a:gd name="T12" fmla="*/ 411 w 1002"/>
              <a:gd name="T13" fmla="*/ 159 h 443"/>
              <a:gd name="T14" fmla="*/ 413 w 1002"/>
              <a:gd name="T15" fmla="*/ 168 h 443"/>
              <a:gd name="T16" fmla="*/ 419 w 1002"/>
              <a:gd name="T17" fmla="*/ 174 h 443"/>
              <a:gd name="T18" fmla="*/ 428 w 1002"/>
              <a:gd name="T19" fmla="*/ 176 h 443"/>
              <a:gd name="T20" fmla="*/ 573 w 1002"/>
              <a:gd name="T21" fmla="*/ 176 h 443"/>
              <a:gd name="T22" fmla="*/ 583 w 1002"/>
              <a:gd name="T23" fmla="*/ 174 h 443"/>
              <a:gd name="T24" fmla="*/ 589 w 1002"/>
              <a:gd name="T25" fmla="*/ 168 h 443"/>
              <a:gd name="T26" fmla="*/ 591 w 1002"/>
              <a:gd name="T27" fmla="*/ 159 h 443"/>
              <a:gd name="T28" fmla="*/ 591 w 1002"/>
              <a:gd name="T29" fmla="*/ 109 h 443"/>
              <a:gd name="T30" fmla="*/ 592 w 1002"/>
              <a:gd name="T31" fmla="*/ 105 h 443"/>
              <a:gd name="T32" fmla="*/ 594 w 1002"/>
              <a:gd name="T33" fmla="*/ 101 h 443"/>
              <a:gd name="T34" fmla="*/ 597 w 1002"/>
              <a:gd name="T35" fmla="*/ 99 h 443"/>
              <a:gd name="T36" fmla="*/ 601 w 1002"/>
              <a:gd name="T37" fmla="*/ 97 h 443"/>
              <a:gd name="T38" fmla="*/ 1002 w 1002"/>
              <a:gd name="T39" fmla="*/ 0 h 443"/>
              <a:gd name="T40" fmla="*/ 1002 w 1002"/>
              <a:gd name="T41" fmla="*/ 352 h 443"/>
              <a:gd name="T42" fmla="*/ 999 w 1002"/>
              <a:gd name="T43" fmla="*/ 376 h 443"/>
              <a:gd name="T44" fmla="*/ 989 w 1002"/>
              <a:gd name="T45" fmla="*/ 398 h 443"/>
              <a:gd name="T46" fmla="*/ 975 w 1002"/>
              <a:gd name="T47" fmla="*/ 417 h 443"/>
              <a:gd name="T48" fmla="*/ 955 w 1002"/>
              <a:gd name="T49" fmla="*/ 431 h 443"/>
              <a:gd name="T50" fmla="*/ 933 w 1002"/>
              <a:gd name="T51" fmla="*/ 439 h 443"/>
              <a:gd name="T52" fmla="*/ 908 w 1002"/>
              <a:gd name="T53" fmla="*/ 443 h 443"/>
              <a:gd name="T54" fmla="*/ 94 w 1002"/>
              <a:gd name="T55" fmla="*/ 443 h 443"/>
              <a:gd name="T56" fmla="*/ 69 w 1002"/>
              <a:gd name="T57" fmla="*/ 439 h 443"/>
              <a:gd name="T58" fmla="*/ 47 w 1002"/>
              <a:gd name="T59" fmla="*/ 431 h 443"/>
              <a:gd name="T60" fmla="*/ 27 w 1002"/>
              <a:gd name="T61" fmla="*/ 417 h 443"/>
              <a:gd name="T62" fmla="*/ 13 w 1002"/>
              <a:gd name="T63" fmla="*/ 398 h 443"/>
              <a:gd name="T64" fmla="*/ 3 w 1002"/>
              <a:gd name="T65" fmla="*/ 376 h 443"/>
              <a:gd name="T66" fmla="*/ 0 w 1002"/>
              <a:gd name="T67" fmla="*/ 352 h 443"/>
              <a:gd name="T68" fmla="*/ 0 w 1002"/>
              <a:gd name="T69" fmla="*/ 0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02" h="443">
                <a:moveTo>
                  <a:pt x="0" y="0"/>
                </a:moveTo>
                <a:lnTo>
                  <a:pt x="401" y="97"/>
                </a:lnTo>
                <a:lnTo>
                  <a:pt x="405" y="99"/>
                </a:lnTo>
                <a:lnTo>
                  <a:pt x="407" y="101"/>
                </a:lnTo>
                <a:lnTo>
                  <a:pt x="409" y="105"/>
                </a:lnTo>
                <a:lnTo>
                  <a:pt x="411" y="109"/>
                </a:lnTo>
                <a:lnTo>
                  <a:pt x="411" y="159"/>
                </a:lnTo>
                <a:lnTo>
                  <a:pt x="413" y="168"/>
                </a:lnTo>
                <a:lnTo>
                  <a:pt x="419" y="174"/>
                </a:lnTo>
                <a:lnTo>
                  <a:pt x="428" y="176"/>
                </a:lnTo>
                <a:lnTo>
                  <a:pt x="573" y="176"/>
                </a:lnTo>
                <a:lnTo>
                  <a:pt x="583" y="174"/>
                </a:lnTo>
                <a:lnTo>
                  <a:pt x="589" y="168"/>
                </a:lnTo>
                <a:lnTo>
                  <a:pt x="591" y="159"/>
                </a:lnTo>
                <a:lnTo>
                  <a:pt x="591" y="109"/>
                </a:lnTo>
                <a:lnTo>
                  <a:pt x="592" y="105"/>
                </a:lnTo>
                <a:lnTo>
                  <a:pt x="594" y="101"/>
                </a:lnTo>
                <a:lnTo>
                  <a:pt x="597" y="99"/>
                </a:lnTo>
                <a:lnTo>
                  <a:pt x="601" y="97"/>
                </a:lnTo>
                <a:lnTo>
                  <a:pt x="1002" y="0"/>
                </a:lnTo>
                <a:lnTo>
                  <a:pt x="1002" y="352"/>
                </a:lnTo>
                <a:lnTo>
                  <a:pt x="999" y="376"/>
                </a:lnTo>
                <a:lnTo>
                  <a:pt x="989" y="398"/>
                </a:lnTo>
                <a:lnTo>
                  <a:pt x="975" y="417"/>
                </a:lnTo>
                <a:lnTo>
                  <a:pt x="955" y="431"/>
                </a:lnTo>
                <a:lnTo>
                  <a:pt x="933" y="439"/>
                </a:lnTo>
                <a:lnTo>
                  <a:pt x="908" y="443"/>
                </a:lnTo>
                <a:lnTo>
                  <a:pt x="94" y="443"/>
                </a:lnTo>
                <a:lnTo>
                  <a:pt x="69" y="439"/>
                </a:lnTo>
                <a:lnTo>
                  <a:pt x="47" y="431"/>
                </a:lnTo>
                <a:lnTo>
                  <a:pt x="27" y="417"/>
                </a:lnTo>
                <a:lnTo>
                  <a:pt x="13" y="398"/>
                </a:lnTo>
                <a:lnTo>
                  <a:pt x="3" y="376"/>
                </a:lnTo>
                <a:lnTo>
                  <a:pt x="0" y="35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18"/>
          <p:cNvSpPr>
            <a:spLocks/>
          </p:cNvSpPr>
          <p:nvPr/>
        </p:nvSpPr>
        <p:spPr bwMode="auto">
          <a:xfrm>
            <a:off x="5869637" y="5645298"/>
            <a:ext cx="65282" cy="80998"/>
          </a:xfrm>
          <a:custGeom>
            <a:avLst/>
            <a:gdLst>
              <a:gd name="T0" fmla="*/ 14 w 108"/>
              <a:gd name="T1" fmla="*/ 0 h 134"/>
              <a:gd name="T2" fmla="*/ 96 w 108"/>
              <a:gd name="T3" fmla="*/ 0 h 134"/>
              <a:gd name="T4" fmla="*/ 101 w 108"/>
              <a:gd name="T5" fmla="*/ 1 h 134"/>
              <a:gd name="T6" fmla="*/ 104 w 108"/>
              <a:gd name="T7" fmla="*/ 3 h 134"/>
              <a:gd name="T8" fmla="*/ 106 w 108"/>
              <a:gd name="T9" fmla="*/ 5 h 134"/>
              <a:gd name="T10" fmla="*/ 108 w 108"/>
              <a:gd name="T11" fmla="*/ 8 h 134"/>
              <a:gd name="T12" fmla="*/ 108 w 108"/>
              <a:gd name="T13" fmla="*/ 12 h 134"/>
              <a:gd name="T14" fmla="*/ 108 w 108"/>
              <a:gd name="T15" fmla="*/ 122 h 134"/>
              <a:gd name="T16" fmla="*/ 108 w 108"/>
              <a:gd name="T17" fmla="*/ 126 h 134"/>
              <a:gd name="T18" fmla="*/ 106 w 108"/>
              <a:gd name="T19" fmla="*/ 129 h 134"/>
              <a:gd name="T20" fmla="*/ 104 w 108"/>
              <a:gd name="T21" fmla="*/ 131 h 134"/>
              <a:gd name="T22" fmla="*/ 101 w 108"/>
              <a:gd name="T23" fmla="*/ 132 h 134"/>
              <a:gd name="T24" fmla="*/ 96 w 108"/>
              <a:gd name="T25" fmla="*/ 134 h 134"/>
              <a:gd name="T26" fmla="*/ 14 w 108"/>
              <a:gd name="T27" fmla="*/ 134 h 134"/>
              <a:gd name="T28" fmla="*/ 9 w 108"/>
              <a:gd name="T29" fmla="*/ 132 h 134"/>
              <a:gd name="T30" fmla="*/ 6 w 108"/>
              <a:gd name="T31" fmla="*/ 131 h 134"/>
              <a:gd name="T32" fmla="*/ 3 w 108"/>
              <a:gd name="T33" fmla="*/ 129 h 134"/>
              <a:gd name="T34" fmla="*/ 2 w 108"/>
              <a:gd name="T35" fmla="*/ 126 h 134"/>
              <a:gd name="T36" fmla="*/ 0 w 108"/>
              <a:gd name="T37" fmla="*/ 122 h 134"/>
              <a:gd name="T38" fmla="*/ 0 w 108"/>
              <a:gd name="T39" fmla="*/ 12 h 134"/>
              <a:gd name="T40" fmla="*/ 2 w 108"/>
              <a:gd name="T41" fmla="*/ 8 h 134"/>
              <a:gd name="T42" fmla="*/ 3 w 108"/>
              <a:gd name="T43" fmla="*/ 5 h 134"/>
              <a:gd name="T44" fmla="*/ 6 w 108"/>
              <a:gd name="T45" fmla="*/ 3 h 134"/>
              <a:gd name="T46" fmla="*/ 9 w 108"/>
              <a:gd name="T47" fmla="*/ 1 h 134"/>
              <a:gd name="T48" fmla="*/ 14 w 108"/>
              <a:gd name="T49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8" h="134">
                <a:moveTo>
                  <a:pt x="14" y="0"/>
                </a:moveTo>
                <a:lnTo>
                  <a:pt x="96" y="0"/>
                </a:lnTo>
                <a:lnTo>
                  <a:pt x="101" y="1"/>
                </a:lnTo>
                <a:lnTo>
                  <a:pt x="104" y="3"/>
                </a:lnTo>
                <a:lnTo>
                  <a:pt x="106" y="5"/>
                </a:lnTo>
                <a:lnTo>
                  <a:pt x="108" y="8"/>
                </a:lnTo>
                <a:lnTo>
                  <a:pt x="108" y="12"/>
                </a:lnTo>
                <a:lnTo>
                  <a:pt x="108" y="122"/>
                </a:lnTo>
                <a:lnTo>
                  <a:pt x="108" y="126"/>
                </a:lnTo>
                <a:lnTo>
                  <a:pt x="106" y="129"/>
                </a:lnTo>
                <a:lnTo>
                  <a:pt x="104" y="131"/>
                </a:lnTo>
                <a:lnTo>
                  <a:pt x="101" y="132"/>
                </a:lnTo>
                <a:lnTo>
                  <a:pt x="96" y="134"/>
                </a:lnTo>
                <a:lnTo>
                  <a:pt x="14" y="134"/>
                </a:lnTo>
                <a:lnTo>
                  <a:pt x="9" y="132"/>
                </a:lnTo>
                <a:lnTo>
                  <a:pt x="6" y="131"/>
                </a:lnTo>
                <a:lnTo>
                  <a:pt x="3" y="129"/>
                </a:lnTo>
                <a:lnTo>
                  <a:pt x="2" y="126"/>
                </a:lnTo>
                <a:lnTo>
                  <a:pt x="0" y="122"/>
                </a:lnTo>
                <a:lnTo>
                  <a:pt x="0" y="12"/>
                </a:lnTo>
                <a:lnTo>
                  <a:pt x="2" y="8"/>
                </a:lnTo>
                <a:lnTo>
                  <a:pt x="3" y="5"/>
                </a:lnTo>
                <a:lnTo>
                  <a:pt x="6" y="3"/>
                </a:lnTo>
                <a:lnTo>
                  <a:pt x="9" y="1"/>
                </a:lnTo>
                <a:lnTo>
                  <a:pt x="1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 rot="18858676">
            <a:off x="4020633" y="1923180"/>
            <a:ext cx="465170" cy="478017"/>
            <a:chOff x="2354263" y="1584325"/>
            <a:chExt cx="803275" cy="855663"/>
          </a:xfrm>
          <a:solidFill>
            <a:schemeClr val="bg1"/>
          </a:solidFill>
        </p:grpSpPr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2354263" y="1584325"/>
              <a:ext cx="803275" cy="855663"/>
            </a:xfrm>
            <a:custGeom>
              <a:avLst/>
              <a:gdLst>
                <a:gd name="T0" fmla="*/ 71 w 506"/>
                <a:gd name="T1" fmla="*/ 71 h 539"/>
                <a:gd name="T2" fmla="*/ 71 w 506"/>
                <a:gd name="T3" fmla="*/ 343 h 539"/>
                <a:gd name="T4" fmla="*/ 434 w 506"/>
                <a:gd name="T5" fmla="*/ 343 h 539"/>
                <a:gd name="T6" fmla="*/ 434 w 506"/>
                <a:gd name="T7" fmla="*/ 71 h 539"/>
                <a:gd name="T8" fmla="*/ 71 w 506"/>
                <a:gd name="T9" fmla="*/ 71 h 539"/>
                <a:gd name="T10" fmla="*/ 49 w 506"/>
                <a:gd name="T11" fmla="*/ 0 h 539"/>
                <a:gd name="T12" fmla="*/ 459 w 506"/>
                <a:gd name="T13" fmla="*/ 0 h 539"/>
                <a:gd name="T14" fmla="*/ 477 w 506"/>
                <a:gd name="T15" fmla="*/ 3 h 539"/>
                <a:gd name="T16" fmla="*/ 492 w 506"/>
                <a:gd name="T17" fmla="*/ 13 h 539"/>
                <a:gd name="T18" fmla="*/ 503 w 506"/>
                <a:gd name="T19" fmla="*/ 29 h 539"/>
                <a:gd name="T20" fmla="*/ 506 w 506"/>
                <a:gd name="T21" fmla="*/ 47 h 539"/>
                <a:gd name="T22" fmla="*/ 506 w 506"/>
                <a:gd name="T23" fmla="*/ 366 h 539"/>
                <a:gd name="T24" fmla="*/ 503 w 506"/>
                <a:gd name="T25" fmla="*/ 384 h 539"/>
                <a:gd name="T26" fmla="*/ 492 w 506"/>
                <a:gd name="T27" fmla="*/ 401 h 539"/>
                <a:gd name="T28" fmla="*/ 477 w 506"/>
                <a:gd name="T29" fmla="*/ 411 h 539"/>
                <a:gd name="T30" fmla="*/ 459 w 506"/>
                <a:gd name="T31" fmla="*/ 414 h 539"/>
                <a:gd name="T32" fmla="*/ 289 w 506"/>
                <a:gd name="T33" fmla="*/ 414 h 539"/>
                <a:gd name="T34" fmla="*/ 289 w 506"/>
                <a:gd name="T35" fmla="*/ 467 h 539"/>
                <a:gd name="T36" fmla="*/ 354 w 506"/>
                <a:gd name="T37" fmla="*/ 467 h 539"/>
                <a:gd name="T38" fmla="*/ 371 w 506"/>
                <a:gd name="T39" fmla="*/ 470 h 539"/>
                <a:gd name="T40" fmla="*/ 385 w 506"/>
                <a:gd name="T41" fmla="*/ 481 h 539"/>
                <a:gd name="T42" fmla="*/ 394 w 506"/>
                <a:gd name="T43" fmla="*/ 495 h 539"/>
                <a:gd name="T44" fmla="*/ 397 w 506"/>
                <a:gd name="T45" fmla="*/ 511 h 539"/>
                <a:gd name="T46" fmla="*/ 397 w 506"/>
                <a:gd name="T47" fmla="*/ 539 h 539"/>
                <a:gd name="T48" fmla="*/ 111 w 506"/>
                <a:gd name="T49" fmla="*/ 539 h 539"/>
                <a:gd name="T50" fmla="*/ 111 w 506"/>
                <a:gd name="T51" fmla="*/ 511 h 539"/>
                <a:gd name="T52" fmla="*/ 114 w 506"/>
                <a:gd name="T53" fmla="*/ 495 h 539"/>
                <a:gd name="T54" fmla="*/ 124 w 506"/>
                <a:gd name="T55" fmla="*/ 481 h 539"/>
                <a:gd name="T56" fmla="*/ 138 w 506"/>
                <a:gd name="T57" fmla="*/ 470 h 539"/>
                <a:gd name="T58" fmla="*/ 155 w 506"/>
                <a:gd name="T59" fmla="*/ 467 h 539"/>
                <a:gd name="T60" fmla="*/ 218 w 506"/>
                <a:gd name="T61" fmla="*/ 467 h 539"/>
                <a:gd name="T62" fmla="*/ 218 w 506"/>
                <a:gd name="T63" fmla="*/ 414 h 539"/>
                <a:gd name="T64" fmla="*/ 49 w 506"/>
                <a:gd name="T65" fmla="*/ 414 h 539"/>
                <a:gd name="T66" fmla="*/ 31 w 506"/>
                <a:gd name="T67" fmla="*/ 411 h 539"/>
                <a:gd name="T68" fmla="*/ 15 w 506"/>
                <a:gd name="T69" fmla="*/ 401 h 539"/>
                <a:gd name="T70" fmla="*/ 5 w 506"/>
                <a:gd name="T71" fmla="*/ 384 h 539"/>
                <a:gd name="T72" fmla="*/ 0 w 506"/>
                <a:gd name="T73" fmla="*/ 366 h 539"/>
                <a:gd name="T74" fmla="*/ 0 w 506"/>
                <a:gd name="T75" fmla="*/ 47 h 539"/>
                <a:gd name="T76" fmla="*/ 5 w 506"/>
                <a:gd name="T77" fmla="*/ 29 h 539"/>
                <a:gd name="T78" fmla="*/ 15 w 506"/>
                <a:gd name="T79" fmla="*/ 13 h 539"/>
                <a:gd name="T80" fmla="*/ 31 w 506"/>
                <a:gd name="T81" fmla="*/ 3 h 539"/>
                <a:gd name="T82" fmla="*/ 49 w 506"/>
                <a:gd name="T83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6" h="539">
                  <a:moveTo>
                    <a:pt x="71" y="71"/>
                  </a:moveTo>
                  <a:lnTo>
                    <a:pt x="71" y="343"/>
                  </a:lnTo>
                  <a:lnTo>
                    <a:pt x="434" y="343"/>
                  </a:lnTo>
                  <a:lnTo>
                    <a:pt x="434" y="71"/>
                  </a:lnTo>
                  <a:lnTo>
                    <a:pt x="71" y="71"/>
                  </a:lnTo>
                  <a:close/>
                  <a:moveTo>
                    <a:pt x="49" y="0"/>
                  </a:moveTo>
                  <a:lnTo>
                    <a:pt x="459" y="0"/>
                  </a:lnTo>
                  <a:lnTo>
                    <a:pt x="477" y="3"/>
                  </a:lnTo>
                  <a:lnTo>
                    <a:pt x="492" y="13"/>
                  </a:lnTo>
                  <a:lnTo>
                    <a:pt x="503" y="29"/>
                  </a:lnTo>
                  <a:lnTo>
                    <a:pt x="506" y="47"/>
                  </a:lnTo>
                  <a:lnTo>
                    <a:pt x="506" y="366"/>
                  </a:lnTo>
                  <a:lnTo>
                    <a:pt x="503" y="384"/>
                  </a:lnTo>
                  <a:lnTo>
                    <a:pt x="492" y="401"/>
                  </a:lnTo>
                  <a:lnTo>
                    <a:pt x="477" y="411"/>
                  </a:lnTo>
                  <a:lnTo>
                    <a:pt x="459" y="414"/>
                  </a:lnTo>
                  <a:lnTo>
                    <a:pt x="289" y="414"/>
                  </a:lnTo>
                  <a:lnTo>
                    <a:pt x="289" y="467"/>
                  </a:lnTo>
                  <a:lnTo>
                    <a:pt x="354" y="467"/>
                  </a:lnTo>
                  <a:lnTo>
                    <a:pt x="371" y="470"/>
                  </a:lnTo>
                  <a:lnTo>
                    <a:pt x="385" y="481"/>
                  </a:lnTo>
                  <a:lnTo>
                    <a:pt x="394" y="495"/>
                  </a:lnTo>
                  <a:lnTo>
                    <a:pt x="397" y="511"/>
                  </a:lnTo>
                  <a:lnTo>
                    <a:pt x="397" y="539"/>
                  </a:lnTo>
                  <a:lnTo>
                    <a:pt x="111" y="539"/>
                  </a:lnTo>
                  <a:lnTo>
                    <a:pt x="111" y="511"/>
                  </a:lnTo>
                  <a:lnTo>
                    <a:pt x="114" y="495"/>
                  </a:lnTo>
                  <a:lnTo>
                    <a:pt x="124" y="481"/>
                  </a:lnTo>
                  <a:lnTo>
                    <a:pt x="138" y="470"/>
                  </a:lnTo>
                  <a:lnTo>
                    <a:pt x="155" y="467"/>
                  </a:lnTo>
                  <a:lnTo>
                    <a:pt x="218" y="467"/>
                  </a:lnTo>
                  <a:lnTo>
                    <a:pt x="218" y="414"/>
                  </a:lnTo>
                  <a:lnTo>
                    <a:pt x="49" y="414"/>
                  </a:lnTo>
                  <a:lnTo>
                    <a:pt x="31" y="411"/>
                  </a:lnTo>
                  <a:lnTo>
                    <a:pt x="15" y="401"/>
                  </a:lnTo>
                  <a:lnTo>
                    <a:pt x="5" y="384"/>
                  </a:lnTo>
                  <a:lnTo>
                    <a:pt x="0" y="366"/>
                  </a:lnTo>
                  <a:lnTo>
                    <a:pt x="0" y="47"/>
                  </a:lnTo>
                  <a:lnTo>
                    <a:pt x="5" y="29"/>
                  </a:lnTo>
                  <a:lnTo>
                    <a:pt x="15" y="13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2573338" y="1804988"/>
              <a:ext cx="366713" cy="215900"/>
            </a:xfrm>
            <a:custGeom>
              <a:avLst/>
              <a:gdLst>
                <a:gd name="T0" fmla="*/ 100 w 231"/>
                <a:gd name="T1" fmla="*/ 0 h 136"/>
                <a:gd name="T2" fmla="*/ 116 w 231"/>
                <a:gd name="T3" fmla="*/ 3 h 136"/>
                <a:gd name="T4" fmla="*/ 132 w 231"/>
                <a:gd name="T5" fmla="*/ 11 h 136"/>
                <a:gd name="T6" fmla="*/ 135 w 231"/>
                <a:gd name="T7" fmla="*/ 12 h 136"/>
                <a:gd name="T8" fmla="*/ 139 w 231"/>
                <a:gd name="T9" fmla="*/ 12 h 136"/>
                <a:gd name="T10" fmla="*/ 141 w 231"/>
                <a:gd name="T11" fmla="*/ 12 h 136"/>
                <a:gd name="T12" fmla="*/ 154 w 231"/>
                <a:gd name="T13" fmla="*/ 15 h 136"/>
                <a:gd name="T14" fmla="*/ 168 w 231"/>
                <a:gd name="T15" fmla="*/ 21 h 136"/>
                <a:gd name="T16" fmla="*/ 180 w 231"/>
                <a:gd name="T17" fmla="*/ 30 h 136"/>
                <a:gd name="T18" fmla="*/ 183 w 231"/>
                <a:gd name="T19" fmla="*/ 33 h 136"/>
                <a:gd name="T20" fmla="*/ 188 w 231"/>
                <a:gd name="T21" fmla="*/ 36 h 136"/>
                <a:gd name="T22" fmla="*/ 206 w 231"/>
                <a:gd name="T23" fmla="*/ 41 h 136"/>
                <a:gd name="T24" fmla="*/ 219 w 231"/>
                <a:gd name="T25" fmla="*/ 53 h 136"/>
                <a:gd name="T26" fmla="*/ 228 w 231"/>
                <a:gd name="T27" fmla="*/ 68 h 136"/>
                <a:gd name="T28" fmla="*/ 231 w 231"/>
                <a:gd name="T29" fmla="*/ 86 h 136"/>
                <a:gd name="T30" fmla="*/ 228 w 231"/>
                <a:gd name="T31" fmla="*/ 106 h 136"/>
                <a:gd name="T32" fmla="*/ 216 w 231"/>
                <a:gd name="T33" fmla="*/ 121 h 136"/>
                <a:gd name="T34" fmla="*/ 201 w 231"/>
                <a:gd name="T35" fmla="*/ 133 h 136"/>
                <a:gd name="T36" fmla="*/ 181 w 231"/>
                <a:gd name="T37" fmla="*/ 136 h 136"/>
                <a:gd name="T38" fmla="*/ 50 w 231"/>
                <a:gd name="T39" fmla="*/ 136 h 136"/>
                <a:gd name="T40" fmla="*/ 30 w 231"/>
                <a:gd name="T41" fmla="*/ 133 h 136"/>
                <a:gd name="T42" fmla="*/ 15 w 231"/>
                <a:gd name="T43" fmla="*/ 121 h 136"/>
                <a:gd name="T44" fmla="*/ 3 w 231"/>
                <a:gd name="T45" fmla="*/ 106 h 136"/>
                <a:gd name="T46" fmla="*/ 0 w 231"/>
                <a:gd name="T47" fmla="*/ 86 h 136"/>
                <a:gd name="T48" fmla="*/ 3 w 231"/>
                <a:gd name="T49" fmla="*/ 68 h 136"/>
                <a:gd name="T50" fmla="*/ 11 w 231"/>
                <a:gd name="T51" fmla="*/ 53 h 136"/>
                <a:gd name="T52" fmla="*/ 24 w 231"/>
                <a:gd name="T53" fmla="*/ 42 h 136"/>
                <a:gd name="T54" fmla="*/ 39 w 231"/>
                <a:gd name="T55" fmla="*/ 36 h 136"/>
                <a:gd name="T56" fmla="*/ 44 w 231"/>
                <a:gd name="T57" fmla="*/ 35 h 136"/>
                <a:gd name="T58" fmla="*/ 47 w 231"/>
                <a:gd name="T59" fmla="*/ 33 h 136"/>
                <a:gd name="T60" fmla="*/ 48 w 231"/>
                <a:gd name="T61" fmla="*/ 29 h 136"/>
                <a:gd name="T62" fmla="*/ 62 w 231"/>
                <a:gd name="T63" fmla="*/ 14 h 136"/>
                <a:gd name="T64" fmla="*/ 79 w 231"/>
                <a:gd name="T65" fmla="*/ 3 h 136"/>
                <a:gd name="T66" fmla="*/ 100 w 231"/>
                <a:gd name="T6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" h="136">
                  <a:moveTo>
                    <a:pt x="100" y="0"/>
                  </a:moveTo>
                  <a:lnTo>
                    <a:pt x="116" y="3"/>
                  </a:lnTo>
                  <a:lnTo>
                    <a:pt x="132" y="11"/>
                  </a:lnTo>
                  <a:lnTo>
                    <a:pt x="135" y="12"/>
                  </a:lnTo>
                  <a:lnTo>
                    <a:pt x="139" y="12"/>
                  </a:lnTo>
                  <a:lnTo>
                    <a:pt x="141" y="12"/>
                  </a:lnTo>
                  <a:lnTo>
                    <a:pt x="154" y="15"/>
                  </a:lnTo>
                  <a:lnTo>
                    <a:pt x="168" y="21"/>
                  </a:lnTo>
                  <a:lnTo>
                    <a:pt x="180" y="30"/>
                  </a:lnTo>
                  <a:lnTo>
                    <a:pt x="183" y="33"/>
                  </a:lnTo>
                  <a:lnTo>
                    <a:pt x="188" y="36"/>
                  </a:lnTo>
                  <a:lnTo>
                    <a:pt x="206" y="41"/>
                  </a:lnTo>
                  <a:lnTo>
                    <a:pt x="219" y="53"/>
                  </a:lnTo>
                  <a:lnTo>
                    <a:pt x="228" y="68"/>
                  </a:lnTo>
                  <a:lnTo>
                    <a:pt x="231" y="86"/>
                  </a:lnTo>
                  <a:lnTo>
                    <a:pt x="228" y="106"/>
                  </a:lnTo>
                  <a:lnTo>
                    <a:pt x="216" y="121"/>
                  </a:lnTo>
                  <a:lnTo>
                    <a:pt x="201" y="133"/>
                  </a:lnTo>
                  <a:lnTo>
                    <a:pt x="181" y="136"/>
                  </a:lnTo>
                  <a:lnTo>
                    <a:pt x="50" y="136"/>
                  </a:lnTo>
                  <a:lnTo>
                    <a:pt x="30" y="133"/>
                  </a:lnTo>
                  <a:lnTo>
                    <a:pt x="15" y="121"/>
                  </a:lnTo>
                  <a:lnTo>
                    <a:pt x="3" y="106"/>
                  </a:lnTo>
                  <a:lnTo>
                    <a:pt x="0" y="86"/>
                  </a:lnTo>
                  <a:lnTo>
                    <a:pt x="3" y="68"/>
                  </a:lnTo>
                  <a:lnTo>
                    <a:pt x="11" y="53"/>
                  </a:lnTo>
                  <a:lnTo>
                    <a:pt x="24" y="42"/>
                  </a:lnTo>
                  <a:lnTo>
                    <a:pt x="39" y="36"/>
                  </a:lnTo>
                  <a:lnTo>
                    <a:pt x="44" y="35"/>
                  </a:lnTo>
                  <a:lnTo>
                    <a:pt x="47" y="33"/>
                  </a:lnTo>
                  <a:lnTo>
                    <a:pt x="48" y="29"/>
                  </a:lnTo>
                  <a:lnTo>
                    <a:pt x="62" y="14"/>
                  </a:lnTo>
                  <a:lnTo>
                    <a:pt x="79" y="3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31" name="Picture 2" descr="What do people look for in a data&#10;scientist?&#10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t="28392" r="14889" b="24844"/>
          <a:stretch/>
        </p:blipFill>
        <p:spPr bwMode="auto">
          <a:xfrm>
            <a:off x="8913812" y="58451"/>
            <a:ext cx="3219860" cy="16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8304212" y="2241245"/>
            <a:ext cx="431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456612" y="2819400"/>
            <a:ext cx="431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26780" y="4921493"/>
            <a:ext cx="233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Understand Customers</a:t>
            </a:r>
            <a:endParaRPr lang="en-US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7632768" y="5388162"/>
            <a:ext cx="199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Ask good questions</a:t>
            </a:r>
            <a:endParaRPr lang="en-US" sz="1800" dirty="0"/>
          </a:p>
        </p:txBody>
      </p:sp>
      <p:sp>
        <p:nvSpPr>
          <p:cNvPr id="38" name="TextBox 37"/>
          <p:cNvSpPr txBox="1"/>
          <p:nvPr/>
        </p:nvSpPr>
        <p:spPr>
          <a:xfrm>
            <a:off x="1672782" y="5412937"/>
            <a:ext cx="267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Define metrics that matter</a:t>
            </a:r>
            <a:endParaRPr lang="en-US" sz="1800" dirty="0"/>
          </a:p>
        </p:txBody>
      </p:sp>
      <p:sp>
        <p:nvSpPr>
          <p:cNvPr id="39" name="TextBox 38"/>
          <p:cNvSpPr txBox="1"/>
          <p:nvPr/>
        </p:nvSpPr>
        <p:spPr>
          <a:xfrm>
            <a:off x="2049775" y="4913430"/>
            <a:ext cx="19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Make it actionable</a:t>
            </a:r>
            <a:endParaRPr lang="en-US" sz="18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353620" y="5105400"/>
            <a:ext cx="431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85012" y="5555233"/>
            <a:ext cx="431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>
            <a:off x="4371159" y="5597603"/>
            <a:ext cx="431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0800000">
            <a:off x="4096551" y="5099207"/>
            <a:ext cx="431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828003" y="2062645"/>
            <a:ext cx="140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Model fitting</a:t>
            </a:r>
            <a:endParaRPr lang="en-US" sz="1800" dirty="0"/>
          </a:p>
        </p:txBody>
      </p:sp>
      <p:sp>
        <p:nvSpPr>
          <p:cNvPr id="46" name="TextBox 45"/>
          <p:cNvSpPr txBox="1"/>
          <p:nvPr/>
        </p:nvSpPr>
        <p:spPr>
          <a:xfrm>
            <a:off x="8913812" y="2651571"/>
            <a:ext cx="210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Experimental Design</a:t>
            </a:r>
            <a:endParaRPr lang="en-US" sz="1800" dirty="0"/>
          </a:p>
        </p:txBody>
      </p:sp>
      <p:cxnSp>
        <p:nvCxnSpPr>
          <p:cNvPr id="51" name="Straight Arrow Connector 50"/>
          <p:cNvCxnSpPr/>
          <p:nvPr/>
        </p:nvCxnSpPr>
        <p:spPr>
          <a:xfrm rot="10800000">
            <a:off x="3056021" y="2625286"/>
            <a:ext cx="431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>
            <a:off x="3415988" y="3805198"/>
            <a:ext cx="431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04919" y="2411053"/>
            <a:ext cx="177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 Preparation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1649350" y="3584925"/>
            <a:ext cx="176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 governance</a:t>
            </a:r>
            <a:endParaRPr lang="en-US" sz="1800" dirty="0"/>
          </a:p>
        </p:txBody>
      </p:sp>
      <p:cxnSp>
        <p:nvCxnSpPr>
          <p:cNvPr id="55" name="Straight Arrow Connector 54"/>
          <p:cNvCxnSpPr/>
          <p:nvPr/>
        </p:nvCxnSpPr>
        <p:spPr>
          <a:xfrm rot="10800000">
            <a:off x="3026160" y="3164433"/>
            <a:ext cx="431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52561" y="296584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SQL</a:t>
            </a:r>
            <a:endParaRPr lang="en-US" sz="1800" dirty="0"/>
          </a:p>
        </p:txBody>
      </p:sp>
      <p:cxnSp>
        <p:nvCxnSpPr>
          <p:cNvPr id="56" name="Elbow Connector 55"/>
          <p:cNvCxnSpPr/>
          <p:nvPr/>
        </p:nvCxnSpPr>
        <p:spPr>
          <a:xfrm>
            <a:off x="7142877" y="3954257"/>
            <a:ext cx="1101619" cy="3125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02624" y="4040155"/>
            <a:ext cx="19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Statistical Packages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29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Scientists Kit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E5D2-21D7-465E-89F7-95F0CE685B08}" type="datetime1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98612" y="2245562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Linear Algebra </a:t>
            </a:r>
          </a:p>
          <a:p>
            <a:pPr algn="ctr"/>
            <a:r>
              <a:rPr lang="en-US" dirty="0" smtClean="0"/>
              <a:t>(Matrix Factorization)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98612" y="1077530"/>
            <a:ext cx="3505200" cy="90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95707" y="1073519"/>
            <a:ext cx="3505200" cy="90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90671" y="1182469"/>
            <a:ext cx="22236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2085" y="1202189"/>
            <a:ext cx="28324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Statistical Analysis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98612" y="3308889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Calculus</a:t>
            </a:r>
          </a:p>
          <a:p>
            <a:pPr algn="ctr"/>
            <a:r>
              <a:rPr lang="en-US" dirty="0" smtClean="0"/>
              <a:t>(Integrals, Derivatives…)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98612" y="4372216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Theory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98612" y="5435543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Probability</a:t>
            </a:r>
          </a:p>
          <a:p>
            <a:pPr algn="ctr"/>
            <a:r>
              <a:rPr lang="en-US" dirty="0" smtClean="0"/>
              <a:t>Combinatorics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195707" y="2236631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Distribution</a:t>
            </a:r>
          </a:p>
          <a:p>
            <a:pPr algn="ctr"/>
            <a:r>
              <a:rPr lang="en-US" dirty="0" smtClean="0"/>
              <a:t>(Binomial, Poisson…)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195707" y="3299958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Summary Statistics</a:t>
            </a:r>
          </a:p>
          <a:p>
            <a:pPr algn="ctr"/>
            <a:r>
              <a:rPr lang="en-US" dirty="0" smtClean="0"/>
              <a:t>(Mean, Variance …)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195707" y="4363285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195707" y="5426612"/>
            <a:ext cx="3505200" cy="798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Visualizations 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18" idx="2"/>
            <a:endCxn id="24" idx="0"/>
          </p:cNvCxnSpPr>
          <p:nvPr/>
        </p:nvCxnSpPr>
        <p:spPr>
          <a:xfrm>
            <a:off x="8948307" y="1977189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942708" y="3049447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942708" y="4112774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942708" y="5176101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396916" y="1986120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96916" y="3049447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396916" y="4103843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391317" y="5162250"/>
            <a:ext cx="0" cy="25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66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47DB9"/>
      </a:accent1>
      <a:accent2>
        <a:srgbClr val="10AA96"/>
      </a:accent2>
      <a:accent3>
        <a:srgbClr val="96B452"/>
      </a:accent3>
      <a:accent4>
        <a:srgbClr val="F19C1F"/>
      </a:accent4>
      <a:accent5>
        <a:srgbClr val="A62827"/>
      </a:accent5>
      <a:accent6>
        <a:srgbClr val="2E3D4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14022</TotalTime>
  <Words>1106</Words>
  <Application>Microsoft Office PowerPoint</Application>
  <PresentationFormat>Custom</PresentationFormat>
  <Paragraphs>451</Paragraphs>
  <Slides>41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ＭＳ Ｐゴシック</vt:lpstr>
      <vt:lpstr>Arial</vt:lpstr>
      <vt:lpstr>Calibri</vt:lpstr>
      <vt:lpstr>Cambria Math</vt:lpstr>
      <vt:lpstr>FrankRuehl</vt:lpstr>
      <vt:lpstr>MJXc-TeX-main-R</vt:lpstr>
      <vt:lpstr>MJXc-TeX-math-I</vt:lpstr>
      <vt:lpstr>Open Sans Light</vt:lpstr>
      <vt:lpstr>Roboto Light</vt:lpstr>
      <vt:lpstr>Times New Roman</vt:lpstr>
      <vt:lpstr>Wingdings</vt:lpstr>
      <vt:lpstr>Office Theme</vt:lpstr>
      <vt:lpstr>Data Science</vt:lpstr>
      <vt:lpstr>Introduction</vt:lpstr>
      <vt:lpstr>PowerPoint Presentation</vt:lpstr>
      <vt:lpstr>PowerPoint Presentation</vt:lpstr>
      <vt:lpstr>What is Data Science</vt:lpstr>
      <vt:lpstr>Process of Data Science</vt:lpstr>
      <vt:lpstr>Data Scientists Background</vt:lpstr>
      <vt:lpstr>Data Science Venn Diagram</vt:lpstr>
      <vt:lpstr>Data Scientists Kit</vt:lpstr>
      <vt:lpstr>Data Scientists Kit</vt:lpstr>
      <vt:lpstr>Sectors</vt:lpstr>
      <vt:lpstr>PowerPoint Presentation</vt:lpstr>
      <vt:lpstr>Moneyball: The Art of Winning an Unfair Game</vt:lpstr>
      <vt:lpstr>Moneyball</vt:lpstr>
      <vt:lpstr>Moneyball</vt:lpstr>
      <vt:lpstr>How did they succeed ?</vt:lpstr>
      <vt:lpstr>eHarmony – Analytics can “spread love”</vt:lpstr>
      <vt:lpstr>How to make couples</vt:lpstr>
      <vt:lpstr>How to make couples</vt:lpstr>
      <vt:lpstr>How to make couples</vt:lpstr>
      <vt:lpstr>IBM Watson – The champ is here</vt:lpstr>
      <vt:lpstr>IBM Watson</vt:lpstr>
      <vt:lpstr>Example</vt:lpstr>
      <vt:lpstr>     </vt:lpstr>
      <vt:lpstr>PowerPoint Presentation</vt:lpstr>
      <vt:lpstr>Linear Regression</vt:lpstr>
      <vt:lpstr>Example LR</vt:lpstr>
      <vt:lpstr>Multiple Linear Regression</vt:lpstr>
      <vt:lpstr>Binary Logistic Regression</vt:lpstr>
      <vt:lpstr>Confusion Matrix</vt:lpstr>
      <vt:lpstr>Threshold’s choice</vt:lpstr>
      <vt:lpstr>Classification and regression trees CART</vt:lpstr>
      <vt:lpstr>Splits in CART</vt:lpstr>
      <vt:lpstr>Splits in CART</vt:lpstr>
      <vt:lpstr>If you are curious</vt:lpstr>
      <vt:lpstr>PowerPoint Presentation</vt:lpstr>
      <vt:lpstr>R</vt:lpstr>
      <vt:lpstr>Advantages of R</vt:lpstr>
      <vt:lpstr>RStudio</vt:lpstr>
      <vt:lpstr>Examples On R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DELL</cp:lastModifiedBy>
  <cp:revision>255</cp:revision>
  <dcterms:created xsi:type="dcterms:W3CDTF">2013-09-12T13:05:01Z</dcterms:created>
  <dcterms:modified xsi:type="dcterms:W3CDTF">2019-08-02T06:30:30Z</dcterms:modified>
</cp:coreProperties>
</file>